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omments/modernComment_10F_6EAC2DDA.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9"/>
  </p:notesMasterIdLst>
  <p:sldIdLst>
    <p:sldId id="256" r:id="rId2"/>
    <p:sldId id="257" r:id="rId3"/>
    <p:sldId id="264" r:id="rId4"/>
    <p:sldId id="265" r:id="rId5"/>
    <p:sldId id="266" r:id="rId6"/>
    <p:sldId id="267" r:id="rId7"/>
    <p:sldId id="268" r:id="rId8"/>
    <p:sldId id="269" r:id="rId9"/>
    <p:sldId id="258" r:id="rId10"/>
    <p:sldId id="270" r:id="rId11"/>
    <p:sldId id="261" r:id="rId12"/>
    <p:sldId id="272" r:id="rId13"/>
    <p:sldId id="273" r:id="rId14"/>
    <p:sldId id="274" r:id="rId15"/>
    <p:sldId id="275" r:id="rId16"/>
    <p:sldId id="271" r:id="rId17"/>
    <p:sldId id="281"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4CCCA13-44E7-44D2-8A8B-F25D952A2D78}">
          <p14:sldIdLst>
            <p14:sldId id="256"/>
            <p14:sldId id="257"/>
            <p14:sldId id="264"/>
            <p14:sldId id="265"/>
            <p14:sldId id="266"/>
            <p14:sldId id="267"/>
            <p14:sldId id="268"/>
            <p14:sldId id="269"/>
            <p14:sldId id="258"/>
            <p14:sldId id="270"/>
          </p14:sldIdLst>
        </p14:section>
        <p14:section name="Untitled Section" id="{B02E9D8D-C73F-462B-8335-C5D6FEF8FE9A}">
          <p14:sldIdLst>
            <p14:sldId id="261"/>
            <p14:sldId id="272"/>
            <p14:sldId id="273"/>
            <p14:sldId id="274"/>
            <p14:sldId id="275"/>
            <p14:sldId id="271"/>
            <p14:sldId id="28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D843609-5B9D-B986-BCCB-F189EC8414E1}" name="Jennifer Vogel" initials="JV" userId="2ae5bf1b6d1754b4"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snapToObjects="1">
      <p:cViewPr>
        <p:scale>
          <a:sx n="64" d="100"/>
          <a:sy n="64" d="100"/>
        </p:scale>
        <p:origin x="1046" y="37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modernComment_10F_6EAC2DDA.xml><?xml version="1.0" encoding="utf-8"?>
<p188:cmLst xmlns:a="http://schemas.openxmlformats.org/drawingml/2006/main" xmlns:r="http://schemas.openxmlformats.org/officeDocument/2006/relationships" xmlns:p188="http://schemas.microsoft.com/office/powerpoint/2018/8/main">
  <p188:cm id="{007F4ABB-A38F-4B2A-8ED8-487451A32D9B}" authorId="{7D843609-5B9D-B986-BCCB-F189EC8414E1}" created="2026-06-23T02:52:31.880">
    <pc:sldMkLst xmlns:pc="http://schemas.microsoft.com/office/powerpoint/2013/main/command">
      <pc:docMk/>
      <pc:sldMk cId="1856777690" sldId="271"/>
    </pc:sldMkLst>
    <p188:txBody>
      <a:bodyPr/>
      <a:lstStyle/>
      <a:p>
        <a:r>
          <a:rPr lang="en-US"/>
          <a:t>Speaker Notes 
Why it Matters:
Religion and spirituality can provide a sense of purpose, belonging, hope, and support during life's challenges. They are associated with improved mental health, stronger relationships, greater resilience, and increased overall well-being. While practices vary among individuals and faith traditions, finding meaning and connection is a common benefit.
Takeaway:
Investing in spiritual growth can strengthen emotional health, foster meaningful relationships, and provide a foundation for navigating life's challenges.</a:t>
        </a:r>
      </a:p>
    </p188:txBody>
  </p188:cm>
</p188:cmLst>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EDA91C-1E6D-447C-8010-6FC4C146BD3E}"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02B6ADC0-10CA-4F03-939E-57986C974B3A}">
      <dgm:prSet/>
      <dgm:spPr/>
      <dgm:t>
        <a:bodyPr/>
        <a:lstStyle/>
        <a:p>
          <a:r>
            <a:rPr lang="en-US"/>
            <a:t>Research consistently shows people who participate in religious or spiritual practices often report </a:t>
          </a:r>
        </a:p>
      </dgm:t>
    </dgm:pt>
    <dgm:pt modelId="{41582419-1EE6-45BF-BB43-C68598148333}" type="parTrans" cxnId="{7E4762F5-D659-450D-9980-9F6B848016B7}">
      <dgm:prSet/>
      <dgm:spPr/>
      <dgm:t>
        <a:bodyPr/>
        <a:lstStyle/>
        <a:p>
          <a:endParaRPr lang="en-US"/>
        </a:p>
      </dgm:t>
    </dgm:pt>
    <dgm:pt modelId="{FF93DC7A-E57F-455D-A7B8-3A2C5652779D}" type="sibTrans" cxnId="{7E4762F5-D659-450D-9980-9F6B848016B7}">
      <dgm:prSet/>
      <dgm:spPr/>
      <dgm:t>
        <a:bodyPr/>
        <a:lstStyle/>
        <a:p>
          <a:endParaRPr lang="en-US"/>
        </a:p>
      </dgm:t>
    </dgm:pt>
    <dgm:pt modelId="{543D1AF0-506E-44B3-867A-9207165B61A3}">
      <dgm:prSet/>
      <dgm:spPr/>
      <dgm:t>
        <a:bodyPr/>
        <a:lstStyle/>
        <a:p>
          <a:r>
            <a:rPr lang="en-US"/>
            <a:t>Higher life satisfaction </a:t>
          </a:r>
        </a:p>
      </dgm:t>
    </dgm:pt>
    <dgm:pt modelId="{101B5359-9686-4871-B2C6-FAE11FEAA17C}" type="parTrans" cxnId="{0B550A05-A255-4505-93E7-8147F5021563}">
      <dgm:prSet/>
      <dgm:spPr/>
      <dgm:t>
        <a:bodyPr/>
        <a:lstStyle/>
        <a:p>
          <a:endParaRPr lang="en-US"/>
        </a:p>
      </dgm:t>
    </dgm:pt>
    <dgm:pt modelId="{B42CAA1E-EA75-4A9D-97A3-ED670A8EBB94}" type="sibTrans" cxnId="{0B550A05-A255-4505-93E7-8147F5021563}">
      <dgm:prSet/>
      <dgm:spPr/>
      <dgm:t>
        <a:bodyPr/>
        <a:lstStyle/>
        <a:p>
          <a:endParaRPr lang="en-US"/>
        </a:p>
      </dgm:t>
    </dgm:pt>
    <dgm:pt modelId="{24E1D7EE-1F53-4447-95F3-0C411FE7766E}">
      <dgm:prSet/>
      <dgm:spPr/>
      <dgm:t>
        <a:bodyPr/>
        <a:lstStyle/>
        <a:p>
          <a:r>
            <a:rPr lang="en-US"/>
            <a:t>Stronger social support.</a:t>
          </a:r>
        </a:p>
      </dgm:t>
    </dgm:pt>
    <dgm:pt modelId="{27A6EF01-6570-4548-8567-8D1E1C8F7AC9}" type="parTrans" cxnId="{08A8951C-780F-47D1-B863-C32CBE44B46D}">
      <dgm:prSet/>
      <dgm:spPr/>
      <dgm:t>
        <a:bodyPr/>
        <a:lstStyle/>
        <a:p>
          <a:endParaRPr lang="en-US"/>
        </a:p>
      </dgm:t>
    </dgm:pt>
    <dgm:pt modelId="{82412363-1572-4B96-A24D-545706B13451}" type="sibTrans" cxnId="{08A8951C-780F-47D1-B863-C32CBE44B46D}">
      <dgm:prSet/>
      <dgm:spPr/>
      <dgm:t>
        <a:bodyPr/>
        <a:lstStyle/>
        <a:p>
          <a:endParaRPr lang="en-US"/>
        </a:p>
      </dgm:t>
    </dgm:pt>
    <dgm:pt modelId="{D1F13695-7EC9-40CC-AA24-508C60B43388}">
      <dgm:prSet/>
      <dgm:spPr/>
      <dgm:t>
        <a:bodyPr/>
        <a:lstStyle/>
        <a:p>
          <a:r>
            <a:rPr lang="en-US"/>
            <a:t>• Regular attendance at religious services has been associated with</a:t>
          </a:r>
        </a:p>
      </dgm:t>
    </dgm:pt>
    <dgm:pt modelId="{047EA906-9129-43E2-BFAC-0F326A3ECF3A}" type="parTrans" cxnId="{8727D25A-9654-49F3-A627-16B2BD54DC28}">
      <dgm:prSet/>
      <dgm:spPr/>
      <dgm:t>
        <a:bodyPr/>
        <a:lstStyle/>
        <a:p>
          <a:endParaRPr lang="en-US"/>
        </a:p>
      </dgm:t>
    </dgm:pt>
    <dgm:pt modelId="{8FF3ACEA-7D01-4CB4-BBA6-4B544DEA2B35}" type="sibTrans" cxnId="{8727D25A-9654-49F3-A627-16B2BD54DC28}">
      <dgm:prSet/>
      <dgm:spPr/>
      <dgm:t>
        <a:bodyPr/>
        <a:lstStyle/>
        <a:p>
          <a:endParaRPr lang="en-US"/>
        </a:p>
      </dgm:t>
    </dgm:pt>
    <dgm:pt modelId="{4DC6EF74-35D3-44BC-900C-4FDDE956B3CD}">
      <dgm:prSet/>
      <dgm:spPr/>
      <dgm:t>
        <a:bodyPr/>
        <a:lstStyle/>
        <a:p>
          <a:r>
            <a:rPr lang="en-US"/>
            <a:t>Lower rates of depression and loneliness</a:t>
          </a:r>
          <a:br>
            <a:rPr lang="en-US"/>
          </a:br>
          <a:r>
            <a:rPr lang="en-US"/>
            <a:t>Improved well-being and social connection.</a:t>
          </a:r>
          <a:br>
            <a:rPr lang="en-US"/>
          </a:br>
          <a:r>
            <a:rPr lang="en-US"/>
            <a:t>Greater resilience during major life challenges.</a:t>
          </a:r>
        </a:p>
      </dgm:t>
    </dgm:pt>
    <dgm:pt modelId="{E61410E4-3F2C-4B0C-ADB0-AA1EBB2341D0}" type="parTrans" cxnId="{14EDDF84-B206-492A-B880-542A0BDEC098}">
      <dgm:prSet/>
      <dgm:spPr/>
      <dgm:t>
        <a:bodyPr/>
        <a:lstStyle/>
        <a:p>
          <a:endParaRPr lang="en-US"/>
        </a:p>
      </dgm:t>
    </dgm:pt>
    <dgm:pt modelId="{CBDB2AB8-DDEA-4774-A0B3-7280620390FD}" type="sibTrans" cxnId="{14EDDF84-B206-492A-B880-542A0BDEC098}">
      <dgm:prSet/>
      <dgm:spPr/>
      <dgm:t>
        <a:bodyPr/>
        <a:lstStyle/>
        <a:p>
          <a:endParaRPr lang="en-US"/>
        </a:p>
      </dgm:t>
    </dgm:pt>
    <dgm:pt modelId="{7AC0E1DB-B019-4F04-BC12-2DAD7AD73BC2}" type="pres">
      <dgm:prSet presAssocID="{51EDA91C-1E6D-447C-8010-6FC4C146BD3E}" presName="Name0" presStyleCnt="0">
        <dgm:presLayoutVars>
          <dgm:dir/>
          <dgm:animLvl val="lvl"/>
          <dgm:resizeHandles val="exact"/>
        </dgm:presLayoutVars>
      </dgm:prSet>
      <dgm:spPr/>
    </dgm:pt>
    <dgm:pt modelId="{8E4C4024-713D-4F83-9889-9A3287C015E8}" type="pres">
      <dgm:prSet presAssocID="{D1F13695-7EC9-40CC-AA24-508C60B43388}" presName="boxAndChildren" presStyleCnt="0"/>
      <dgm:spPr/>
    </dgm:pt>
    <dgm:pt modelId="{26B71F1B-5C09-4867-9764-8D9A02F65204}" type="pres">
      <dgm:prSet presAssocID="{D1F13695-7EC9-40CC-AA24-508C60B43388}" presName="parentTextBox" presStyleLbl="node1" presStyleIdx="0" presStyleCnt="2"/>
      <dgm:spPr/>
    </dgm:pt>
    <dgm:pt modelId="{4C0194B9-9BA6-4610-B915-02BCCBA8ACEA}" type="pres">
      <dgm:prSet presAssocID="{D1F13695-7EC9-40CC-AA24-508C60B43388}" presName="entireBox" presStyleLbl="node1" presStyleIdx="0" presStyleCnt="2"/>
      <dgm:spPr/>
    </dgm:pt>
    <dgm:pt modelId="{E1DBC69F-3CE3-436D-90C0-27747BADBB20}" type="pres">
      <dgm:prSet presAssocID="{D1F13695-7EC9-40CC-AA24-508C60B43388}" presName="descendantBox" presStyleCnt="0"/>
      <dgm:spPr/>
    </dgm:pt>
    <dgm:pt modelId="{19C2AD29-5A0F-47BC-B51A-72C22D00F99A}" type="pres">
      <dgm:prSet presAssocID="{4DC6EF74-35D3-44BC-900C-4FDDE956B3CD}" presName="childTextBox" presStyleLbl="fgAccFollowNode1" presStyleIdx="0" presStyleCnt="3">
        <dgm:presLayoutVars>
          <dgm:bulletEnabled val="1"/>
        </dgm:presLayoutVars>
      </dgm:prSet>
      <dgm:spPr/>
    </dgm:pt>
    <dgm:pt modelId="{95D3B186-9A4F-4460-8FF2-2657B1B8D26D}" type="pres">
      <dgm:prSet presAssocID="{FF93DC7A-E57F-455D-A7B8-3A2C5652779D}" presName="sp" presStyleCnt="0"/>
      <dgm:spPr/>
    </dgm:pt>
    <dgm:pt modelId="{25BBA447-3F0D-4D44-B0BB-B91B0EBEA0FC}" type="pres">
      <dgm:prSet presAssocID="{02B6ADC0-10CA-4F03-939E-57986C974B3A}" presName="arrowAndChildren" presStyleCnt="0"/>
      <dgm:spPr/>
    </dgm:pt>
    <dgm:pt modelId="{8D291FAA-D17A-44FE-9CFD-05B61916027B}" type="pres">
      <dgm:prSet presAssocID="{02B6ADC0-10CA-4F03-939E-57986C974B3A}" presName="parentTextArrow" presStyleLbl="node1" presStyleIdx="0" presStyleCnt="2"/>
      <dgm:spPr/>
    </dgm:pt>
    <dgm:pt modelId="{8853BF75-AD89-4EF4-8E87-EE7B170CA4A0}" type="pres">
      <dgm:prSet presAssocID="{02B6ADC0-10CA-4F03-939E-57986C974B3A}" presName="arrow" presStyleLbl="node1" presStyleIdx="1" presStyleCnt="2"/>
      <dgm:spPr/>
    </dgm:pt>
    <dgm:pt modelId="{4DF14448-1549-4D9B-97E8-6B97EB4358F6}" type="pres">
      <dgm:prSet presAssocID="{02B6ADC0-10CA-4F03-939E-57986C974B3A}" presName="descendantArrow" presStyleCnt="0"/>
      <dgm:spPr/>
    </dgm:pt>
    <dgm:pt modelId="{363F9E7D-10F2-413E-8DB2-E23D91B92934}" type="pres">
      <dgm:prSet presAssocID="{543D1AF0-506E-44B3-867A-9207165B61A3}" presName="childTextArrow" presStyleLbl="fgAccFollowNode1" presStyleIdx="1" presStyleCnt="3">
        <dgm:presLayoutVars>
          <dgm:bulletEnabled val="1"/>
        </dgm:presLayoutVars>
      </dgm:prSet>
      <dgm:spPr/>
    </dgm:pt>
    <dgm:pt modelId="{74B28955-30CF-4DEA-BC21-99F093C1008E}" type="pres">
      <dgm:prSet presAssocID="{24E1D7EE-1F53-4447-95F3-0C411FE7766E}" presName="childTextArrow" presStyleLbl="fgAccFollowNode1" presStyleIdx="2" presStyleCnt="3">
        <dgm:presLayoutVars>
          <dgm:bulletEnabled val="1"/>
        </dgm:presLayoutVars>
      </dgm:prSet>
      <dgm:spPr/>
    </dgm:pt>
  </dgm:ptLst>
  <dgm:cxnLst>
    <dgm:cxn modelId="{0B550A05-A255-4505-93E7-8147F5021563}" srcId="{02B6ADC0-10CA-4F03-939E-57986C974B3A}" destId="{543D1AF0-506E-44B3-867A-9207165B61A3}" srcOrd="0" destOrd="0" parTransId="{101B5359-9686-4871-B2C6-FAE11FEAA17C}" sibTransId="{B42CAA1E-EA75-4A9D-97A3-ED670A8EBB94}"/>
    <dgm:cxn modelId="{1707A60A-2023-4335-B1C3-CAF030F15031}" type="presOf" srcId="{D1F13695-7EC9-40CC-AA24-508C60B43388}" destId="{4C0194B9-9BA6-4610-B915-02BCCBA8ACEA}" srcOrd="1" destOrd="0" presId="urn:microsoft.com/office/officeart/2005/8/layout/process4"/>
    <dgm:cxn modelId="{08A8951C-780F-47D1-B863-C32CBE44B46D}" srcId="{02B6ADC0-10CA-4F03-939E-57986C974B3A}" destId="{24E1D7EE-1F53-4447-95F3-0C411FE7766E}" srcOrd="1" destOrd="0" parTransId="{27A6EF01-6570-4548-8567-8D1E1C8F7AC9}" sibTransId="{82412363-1572-4B96-A24D-545706B13451}"/>
    <dgm:cxn modelId="{59A62635-3211-4BDD-9186-BF7161A52EA2}" type="presOf" srcId="{51EDA91C-1E6D-447C-8010-6FC4C146BD3E}" destId="{7AC0E1DB-B019-4F04-BC12-2DAD7AD73BC2}" srcOrd="0" destOrd="0" presId="urn:microsoft.com/office/officeart/2005/8/layout/process4"/>
    <dgm:cxn modelId="{6E587677-1D58-4E1D-874B-3910B82F9D3E}" type="presOf" srcId="{D1F13695-7EC9-40CC-AA24-508C60B43388}" destId="{26B71F1B-5C09-4867-9764-8D9A02F65204}" srcOrd="0" destOrd="0" presId="urn:microsoft.com/office/officeart/2005/8/layout/process4"/>
    <dgm:cxn modelId="{A2D4645A-96F7-4BB5-AA99-457DEEE019F3}" type="presOf" srcId="{4DC6EF74-35D3-44BC-900C-4FDDE956B3CD}" destId="{19C2AD29-5A0F-47BC-B51A-72C22D00F99A}" srcOrd="0" destOrd="0" presId="urn:microsoft.com/office/officeart/2005/8/layout/process4"/>
    <dgm:cxn modelId="{8727D25A-9654-49F3-A627-16B2BD54DC28}" srcId="{51EDA91C-1E6D-447C-8010-6FC4C146BD3E}" destId="{D1F13695-7EC9-40CC-AA24-508C60B43388}" srcOrd="1" destOrd="0" parTransId="{047EA906-9129-43E2-BFAC-0F326A3ECF3A}" sibTransId="{8FF3ACEA-7D01-4CB4-BBA6-4B544DEA2B35}"/>
    <dgm:cxn modelId="{14EDDF84-B206-492A-B880-542A0BDEC098}" srcId="{D1F13695-7EC9-40CC-AA24-508C60B43388}" destId="{4DC6EF74-35D3-44BC-900C-4FDDE956B3CD}" srcOrd="0" destOrd="0" parTransId="{E61410E4-3F2C-4B0C-ADB0-AA1EBB2341D0}" sibTransId="{CBDB2AB8-DDEA-4774-A0B3-7280620390FD}"/>
    <dgm:cxn modelId="{3B981895-5DC6-49A4-B752-76ACCE45B33D}" type="presOf" srcId="{02B6ADC0-10CA-4F03-939E-57986C974B3A}" destId="{8853BF75-AD89-4EF4-8E87-EE7B170CA4A0}" srcOrd="1" destOrd="0" presId="urn:microsoft.com/office/officeart/2005/8/layout/process4"/>
    <dgm:cxn modelId="{889A9B9A-47BB-463B-B386-B28A3F7099FB}" type="presOf" srcId="{02B6ADC0-10CA-4F03-939E-57986C974B3A}" destId="{8D291FAA-D17A-44FE-9CFD-05B61916027B}" srcOrd="0" destOrd="0" presId="urn:microsoft.com/office/officeart/2005/8/layout/process4"/>
    <dgm:cxn modelId="{EAECE6CA-F26B-4EBB-A862-8E6F68D2484B}" type="presOf" srcId="{24E1D7EE-1F53-4447-95F3-0C411FE7766E}" destId="{74B28955-30CF-4DEA-BC21-99F093C1008E}" srcOrd="0" destOrd="0" presId="urn:microsoft.com/office/officeart/2005/8/layout/process4"/>
    <dgm:cxn modelId="{0718E1D6-4284-4665-BE63-AA3D96F7FB64}" type="presOf" srcId="{543D1AF0-506E-44B3-867A-9207165B61A3}" destId="{363F9E7D-10F2-413E-8DB2-E23D91B92934}" srcOrd="0" destOrd="0" presId="urn:microsoft.com/office/officeart/2005/8/layout/process4"/>
    <dgm:cxn modelId="{7E4762F5-D659-450D-9980-9F6B848016B7}" srcId="{51EDA91C-1E6D-447C-8010-6FC4C146BD3E}" destId="{02B6ADC0-10CA-4F03-939E-57986C974B3A}" srcOrd="0" destOrd="0" parTransId="{41582419-1EE6-45BF-BB43-C68598148333}" sibTransId="{FF93DC7A-E57F-455D-A7B8-3A2C5652779D}"/>
    <dgm:cxn modelId="{7F42C81C-2F85-419D-A01D-536B13910CCF}" type="presParOf" srcId="{7AC0E1DB-B019-4F04-BC12-2DAD7AD73BC2}" destId="{8E4C4024-713D-4F83-9889-9A3287C015E8}" srcOrd="0" destOrd="0" presId="urn:microsoft.com/office/officeart/2005/8/layout/process4"/>
    <dgm:cxn modelId="{E30AE011-264C-479E-9013-92A9D9A4F512}" type="presParOf" srcId="{8E4C4024-713D-4F83-9889-9A3287C015E8}" destId="{26B71F1B-5C09-4867-9764-8D9A02F65204}" srcOrd="0" destOrd="0" presId="urn:microsoft.com/office/officeart/2005/8/layout/process4"/>
    <dgm:cxn modelId="{E6E0CD57-019B-475B-AB23-82F52267D2EB}" type="presParOf" srcId="{8E4C4024-713D-4F83-9889-9A3287C015E8}" destId="{4C0194B9-9BA6-4610-B915-02BCCBA8ACEA}" srcOrd="1" destOrd="0" presId="urn:microsoft.com/office/officeart/2005/8/layout/process4"/>
    <dgm:cxn modelId="{1BB4DE39-B3D5-4549-AF15-C54ADB7DAE62}" type="presParOf" srcId="{8E4C4024-713D-4F83-9889-9A3287C015E8}" destId="{E1DBC69F-3CE3-436D-90C0-27747BADBB20}" srcOrd="2" destOrd="0" presId="urn:microsoft.com/office/officeart/2005/8/layout/process4"/>
    <dgm:cxn modelId="{C476C815-9BCB-49EE-AF81-D7A0C0041479}" type="presParOf" srcId="{E1DBC69F-3CE3-436D-90C0-27747BADBB20}" destId="{19C2AD29-5A0F-47BC-B51A-72C22D00F99A}" srcOrd="0" destOrd="0" presId="urn:microsoft.com/office/officeart/2005/8/layout/process4"/>
    <dgm:cxn modelId="{7D4CA09B-9DD7-496D-B598-6CCE121A6FB3}" type="presParOf" srcId="{7AC0E1DB-B019-4F04-BC12-2DAD7AD73BC2}" destId="{95D3B186-9A4F-4460-8FF2-2657B1B8D26D}" srcOrd="1" destOrd="0" presId="urn:microsoft.com/office/officeart/2005/8/layout/process4"/>
    <dgm:cxn modelId="{3264636C-A4EF-443A-A229-C3822C00216C}" type="presParOf" srcId="{7AC0E1DB-B019-4F04-BC12-2DAD7AD73BC2}" destId="{25BBA447-3F0D-4D44-B0BB-B91B0EBEA0FC}" srcOrd="2" destOrd="0" presId="urn:microsoft.com/office/officeart/2005/8/layout/process4"/>
    <dgm:cxn modelId="{63A9BB67-D565-4176-9E4C-FE51D227A82A}" type="presParOf" srcId="{25BBA447-3F0D-4D44-B0BB-B91B0EBEA0FC}" destId="{8D291FAA-D17A-44FE-9CFD-05B61916027B}" srcOrd="0" destOrd="0" presId="urn:microsoft.com/office/officeart/2005/8/layout/process4"/>
    <dgm:cxn modelId="{522E12C8-AC00-490E-9D1E-CB62696437E4}" type="presParOf" srcId="{25BBA447-3F0D-4D44-B0BB-B91B0EBEA0FC}" destId="{8853BF75-AD89-4EF4-8E87-EE7B170CA4A0}" srcOrd="1" destOrd="0" presId="urn:microsoft.com/office/officeart/2005/8/layout/process4"/>
    <dgm:cxn modelId="{FC051050-39CD-4615-A482-268A13F37EB1}" type="presParOf" srcId="{25BBA447-3F0D-4D44-B0BB-B91B0EBEA0FC}" destId="{4DF14448-1549-4D9B-97E8-6B97EB4358F6}" srcOrd="2" destOrd="0" presId="urn:microsoft.com/office/officeart/2005/8/layout/process4"/>
    <dgm:cxn modelId="{F0AC1B32-208F-4A0F-B35E-46EBED1B2EC9}" type="presParOf" srcId="{4DF14448-1549-4D9B-97E8-6B97EB4358F6}" destId="{363F9E7D-10F2-413E-8DB2-E23D91B92934}" srcOrd="0" destOrd="0" presId="urn:microsoft.com/office/officeart/2005/8/layout/process4"/>
    <dgm:cxn modelId="{F09953B0-12B1-460E-A37B-E88312C70B68}" type="presParOf" srcId="{4DF14448-1549-4D9B-97E8-6B97EB4358F6}" destId="{74B28955-30CF-4DEA-BC21-99F093C1008E}"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9253426-807E-49FF-83B1-3511F6855BC2}" type="doc">
      <dgm:prSet loTypeId="urn:microsoft.com/office/officeart/2005/8/layout/list1" loCatId="list" qsTypeId="urn:microsoft.com/office/officeart/2005/8/quickstyle/simple1" qsCatId="simple" csTypeId="urn:microsoft.com/office/officeart/2005/8/colors/accent0_3" csCatId="mainScheme"/>
      <dgm:spPr/>
      <dgm:t>
        <a:bodyPr/>
        <a:lstStyle/>
        <a:p>
          <a:endParaRPr lang="en-US"/>
        </a:p>
      </dgm:t>
    </dgm:pt>
    <dgm:pt modelId="{2BEE9FDE-E452-488F-AD7C-9C0ED862C294}">
      <dgm:prSet/>
      <dgm:spPr/>
      <dgm:t>
        <a:bodyPr/>
        <a:lstStyle/>
        <a:p>
          <a:r>
            <a:rPr lang="en-US" b="1"/>
            <a:t>Old Testament</a:t>
          </a:r>
          <a:endParaRPr lang="en-US"/>
        </a:p>
      </dgm:t>
    </dgm:pt>
    <dgm:pt modelId="{F09EA7EE-BCBB-42F9-A097-7F24FC44F8F9}" type="parTrans" cxnId="{1C5B5768-1D78-42D3-9420-AA1F2925AA7E}">
      <dgm:prSet/>
      <dgm:spPr/>
      <dgm:t>
        <a:bodyPr/>
        <a:lstStyle/>
        <a:p>
          <a:endParaRPr lang="en-US"/>
        </a:p>
      </dgm:t>
    </dgm:pt>
    <dgm:pt modelId="{BC5F8456-4F59-4EA1-9479-01F791D9252C}" type="sibTrans" cxnId="{1C5B5768-1D78-42D3-9420-AA1F2925AA7E}">
      <dgm:prSet/>
      <dgm:spPr/>
      <dgm:t>
        <a:bodyPr/>
        <a:lstStyle/>
        <a:p>
          <a:endParaRPr lang="en-US"/>
        </a:p>
      </dgm:t>
    </dgm:pt>
    <dgm:pt modelId="{930D110E-50C3-47AF-8443-2756BA7B8599}">
      <dgm:prSet/>
      <dgm:spPr/>
      <dgm:t>
        <a:bodyPr/>
        <a:lstStyle/>
        <a:p>
          <a:r>
            <a:rPr lang="en-US"/>
            <a:t>Creation – Genesis 1–2 </a:t>
          </a:r>
        </a:p>
      </dgm:t>
    </dgm:pt>
    <dgm:pt modelId="{6C5D336E-BA36-481B-ACFC-54D9626770D5}" type="parTrans" cxnId="{BFC1B5CD-3B96-46D9-965C-2441B32621B4}">
      <dgm:prSet/>
      <dgm:spPr/>
      <dgm:t>
        <a:bodyPr/>
        <a:lstStyle/>
        <a:p>
          <a:endParaRPr lang="en-US"/>
        </a:p>
      </dgm:t>
    </dgm:pt>
    <dgm:pt modelId="{9C08DAFB-2DE2-4D23-9146-5B58A5070D13}" type="sibTrans" cxnId="{BFC1B5CD-3B96-46D9-965C-2441B32621B4}">
      <dgm:prSet/>
      <dgm:spPr/>
      <dgm:t>
        <a:bodyPr/>
        <a:lstStyle/>
        <a:p>
          <a:endParaRPr lang="en-US"/>
        </a:p>
      </dgm:t>
    </dgm:pt>
    <dgm:pt modelId="{3259CC4F-BDE3-455F-B2CA-D190EB53887B}">
      <dgm:prSet/>
      <dgm:spPr/>
      <dgm:t>
        <a:bodyPr/>
        <a:lstStyle/>
        <a:p>
          <a:r>
            <a:rPr lang="en-US"/>
            <a:t>Noah and the Flood </a:t>
          </a:r>
        </a:p>
      </dgm:t>
    </dgm:pt>
    <dgm:pt modelId="{0C3D6765-1FE8-46DE-A5C7-4CC7ED4074B4}" type="parTrans" cxnId="{3C688130-A9F9-483C-803E-15134BFA7160}">
      <dgm:prSet/>
      <dgm:spPr/>
      <dgm:t>
        <a:bodyPr/>
        <a:lstStyle/>
        <a:p>
          <a:endParaRPr lang="en-US"/>
        </a:p>
      </dgm:t>
    </dgm:pt>
    <dgm:pt modelId="{96FD82E8-06D3-4126-B526-08A0F2C73DD2}" type="sibTrans" cxnId="{3C688130-A9F9-483C-803E-15134BFA7160}">
      <dgm:prSet/>
      <dgm:spPr/>
      <dgm:t>
        <a:bodyPr/>
        <a:lstStyle/>
        <a:p>
          <a:endParaRPr lang="en-US"/>
        </a:p>
      </dgm:t>
    </dgm:pt>
    <dgm:pt modelId="{9CC89076-EF93-4E35-B6FA-505E3D7FB63D}">
      <dgm:prSet/>
      <dgm:spPr/>
      <dgm:t>
        <a:bodyPr/>
        <a:lstStyle/>
        <a:p>
          <a:r>
            <a:rPr lang="en-US"/>
            <a:t>Abraham's faith </a:t>
          </a:r>
        </a:p>
      </dgm:t>
    </dgm:pt>
    <dgm:pt modelId="{E89F90C4-D55B-42E1-A87F-F9F61EB249F5}" type="parTrans" cxnId="{628EA2EF-5CBC-48BF-8D7C-4DC8E3033C7F}">
      <dgm:prSet/>
      <dgm:spPr/>
      <dgm:t>
        <a:bodyPr/>
        <a:lstStyle/>
        <a:p>
          <a:endParaRPr lang="en-US"/>
        </a:p>
      </dgm:t>
    </dgm:pt>
    <dgm:pt modelId="{94ECE852-6F1B-4FFC-8EC6-678A0595C89F}" type="sibTrans" cxnId="{628EA2EF-5CBC-48BF-8D7C-4DC8E3033C7F}">
      <dgm:prSet/>
      <dgm:spPr/>
      <dgm:t>
        <a:bodyPr/>
        <a:lstStyle/>
        <a:p>
          <a:endParaRPr lang="en-US"/>
        </a:p>
      </dgm:t>
    </dgm:pt>
    <dgm:pt modelId="{77DDB710-47A1-4B61-9DF7-BE97DE3359A6}">
      <dgm:prSet/>
      <dgm:spPr/>
      <dgm:t>
        <a:bodyPr/>
        <a:lstStyle/>
        <a:p>
          <a:r>
            <a:rPr lang="en-US"/>
            <a:t>Moses and the Exodus </a:t>
          </a:r>
        </a:p>
      </dgm:t>
    </dgm:pt>
    <dgm:pt modelId="{EA02E4B5-69EA-41D3-877F-B1AEE82CCC08}" type="parTrans" cxnId="{16DD9186-3062-4BFD-9C86-73B7A1C2A039}">
      <dgm:prSet/>
      <dgm:spPr/>
      <dgm:t>
        <a:bodyPr/>
        <a:lstStyle/>
        <a:p>
          <a:endParaRPr lang="en-US"/>
        </a:p>
      </dgm:t>
    </dgm:pt>
    <dgm:pt modelId="{92D4E0A0-C4A4-497E-9B39-7935794742BA}" type="sibTrans" cxnId="{16DD9186-3062-4BFD-9C86-73B7A1C2A039}">
      <dgm:prSet/>
      <dgm:spPr/>
      <dgm:t>
        <a:bodyPr/>
        <a:lstStyle/>
        <a:p>
          <a:endParaRPr lang="en-US"/>
        </a:p>
      </dgm:t>
    </dgm:pt>
    <dgm:pt modelId="{119CA09E-6C44-4BDC-BBFD-CD0D68A27201}">
      <dgm:prSet/>
      <dgm:spPr/>
      <dgm:t>
        <a:bodyPr/>
        <a:lstStyle/>
        <a:p>
          <a:r>
            <a:rPr lang="en-US"/>
            <a:t>David and Goliath </a:t>
          </a:r>
        </a:p>
      </dgm:t>
    </dgm:pt>
    <dgm:pt modelId="{32C40D47-C6E8-4C22-959A-DB7474070DF6}" type="parTrans" cxnId="{5C0260E9-DB41-4647-A3F6-417248E0976C}">
      <dgm:prSet/>
      <dgm:spPr/>
      <dgm:t>
        <a:bodyPr/>
        <a:lstStyle/>
        <a:p>
          <a:endParaRPr lang="en-US"/>
        </a:p>
      </dgm:t>
    </dgm:pt>
    <dgm:pt modelId="{7AB21B3E-5D49-4195-A000-C67B119BB155}" type="sibTrans" cxnId="{5C0260E9-DB41-4647-A3F6-417248E0976C}">
      <dgm:prSet/>
      <dgm:spPr/>
      <dgm:t>
        <a:bodyPr/>
        <a:lstStyle/>
        <a:p>
          <a:endParaRPr lang="en-US"/>
        </a:p>
      </dgm:t>
    </dgm:pt>
    <dgm:pt modelId="{7483581E-591F-4A5F-80B7-A996D48A5A3A}">
      <dgm:prSet/>
      <dgm:spPr/>
      <dgm:t>
        <a:bodyPr/>
        <a:lstStyle/>
        <a:p>
          <a:r>
            <a:rPr lang="en-US"/>
            <a:t>Daniel in the lions' den </a:t>
          </a:r>
        </a:p>
      </dgm:t>
    </dgm:pt>
    <dgm:pt modelId="{4BD3E3B3-2037-48B8-9A47-D4C8F9B89F75}" type="parTrans" cxnId="{7591B207-0CB8-420D-B011-A6B7ED2CC2FE}">
      <dgm:prSet/>
      <dgm:spPr/>
      <dgm:t>
        <a:bodyPr/>
        <a:lstStyle/>
        <a:p>
          <a:endParaRPr lang="en-US"/>
        </a:p>
      </dgm:t>
    </dgm:pt>
    <dgm:pt modelId="{9CE2C657-24D6-4564-8632-D24794EC9F27}" type="sibTrans" cxnId="{7591B207-0CB8-420D-B011-A6B7ED2CC2FE}">
      <dgm:prSet/>
      <dgm:spPr/>
      <dgm:t>
        <a:bodyPr/>
        <a:lstStyle/>
        <a:p>
          <a:endParaRPr lang="en-US"/>
        </a:p>
      </dgm:t>
    </dgm:pt>
    <dgm:pt modelId="{A2A410C5-05BB-48E7-ADED-8C82951CC9E2}">
      <dgm:prSet/>
      <dgm:spPr/>
      <dgm:t>
        <a:bodyPr/>
        <a:lstStyle/>
        <a:p>
          <a:r>
            <a:rPr lang="en-US" b="1"/>
            <a:t>New Testament</a:t>
          </a:r>
          <a:endParaRPr lang="en-US"/>
        </a:p>
      </dgm:t>
    </dgm:pt>
    <dgm:pt modelId="{C150C055-3E2F-48BF-A2FF-1065D3003C1E}" type="parTrans" cxnId="{F4B928E6-D81D-47B7-9708-9E37F9F82C71}">
      <dgm:prSet/>
      <dgm:spPr/>
      <dgm:t>
        <a:bodyPr/>
        <a:lstStyle/>
        <a:p>
          <a:endParaRPr lang="en-US"/>
        </a:p>
      </dgm:t>
    </dgm:pt>
    <dgm:pt modelId="{706BA878-65B4-4C7E-A0DD-144FFC0227C8}" type="sibTrans" cxnId="{F4B928E6-D81D-47B7-9708-9E37F9F82C71}">
      <dgm:prSet/>
      <dgm:spPr/>
      <dgm:t>
        <a:bodyPr/>
        <a:lstStyle/>
        <a:p>
          <a:endParaRPr lang="en-US"/>
        </a:p>
      </dgm:t>
    </dgm:pt>
    <dgm:pt modelId="{B6149B65-D6E3-438A-906D-87C1528C2CB1}">
      <dgm:prSet/>
      <dgm:spPr/>
      <dgm:t>
        <a:bodyPr/>
        <a:lstStyle/>
        <a:p>
          <a:r>
            <a:rPr lang="en-US"/>
            <a:t>Birth of Jesus </a:t>
          </a:r>
        </a:p>
      </dgm:t>
    </dgm:pt>
    <dgm:pt modelId="{CE0878B3-6A2F-4B5E-9740-6AC1AFAD8C67}" type="parTrans" cxnId="{9735FE36-6938-429E-A69B-DBAD2F914C09}">
      <dgm:prSet/>
      <dgm:spPr/>
      <dgm:t>
        <a:bodyPr/>
        <a:lstStyle/>
        <a:p>
          <a:endParaRPr lang="en-US"/>
        </a:p>
      </dgm:t>
    </dgm:pt>
    <dgm:pt modelId="{C1C3ECF4-DDCA-4195-A95D-7A2F411FC030}" type="sibTrans" cxnId="{9735FE36-6938-429E-A69B-DBAD2F914C09}">
      <dgm:prSet/>
      <dgm:spPr/>
      <dgm:t>
        <a:bodyPr/>
        <a:lstStyle/>
        <a:p>
          <a:endParaRPr lang="en-US"/>
        </a:p>
      </dgm:t>
    </dgm:pt>
    <dgm:pt modelId="{233C21C7-655B-428E-BCC5-9ED1D005B761}">
      <dgm:prSet/>
      <dgm:spPr/>
      <dgm:t>
        <a:bodyPr/>
        <a:lstStyle/>
        <a:p>
          <a:r>
            <a:rPr lang="en-US"/>
            <a:t>Sermon on the Mount </a:t>
          </a:r>
        </a:p>
      </dgm:t>
    </dgm:pt>
    <dgm:pt modelId="{DEF84C7E-28E1-4AF9-97FB-14E5167586CB}" type="parTrans" cxnId="{D9FAE1B5-9784-4295-A712-B65210FBFB3B}">
      <dgm:prSet/>
      <dgm:spPr/>
      <dgm:t>
        <a:bodyPr/>
        <a:lstStyle/>
        <a:p>
          <a:endParaRPr lang="en-US"/>
        </a:p>
      </dgm:t>
    </dgm:pt>
    <dgm:pt modelId="{2DD5EF62-D557-46F9-8CC8-527891DADE93}" type="sibTrans" cxnId="{D9FAE1B5-9784-4295-A712-B65210FBFB3B}">
      <dgm:prSet/>
      <dgm:spPr/>
      <dgm:t>
        <a:bodyPr/>
        <a:lstStyle/>
        <a:p>
          <a:endParaRPr lang="en-US"/>
        </a:p>
      </dgm:t>
    </dgm:pt>
    <dgm:pt modelId="{E3B16D25-0ABF-4E93-A0E8-A8ADF6A1FCF3}">
      <dgm:prSet/>
      <dgm:spPr/>
      <dgm:t>
        <a:bodyPr/>
        <a:lstStyle/>
        <a:p>
          <a:r>
            <a:rPr lang="en-US"/>
            <a:t>Good Samaritan </a:t>
          </a:r>
        </a:p>
      </dgm:t>
    </dgm:pt>
    <dgm:pt modelId="{8056DFF1-5352-4CFC-9BEE-83EBC956CFC7}" type="parTrans" cxnId="{6CA69A8C-FA6C-4936-A7F4-8BC35DB647F7}">
      <dgm:prSet/>
      <dgm:spPr/>
      <dgm:t>
        <a:bodyPr/>
        <a:lstStyle/>
        <a:p>
          <a:endParaRPr lang="en-US"/>
        </a:p>
      </dgm:t>
    </dgm:pt>
    <dgm:pt modelId="{C97FC868-4839-4586-9142-3853A844CD0A}" type="sibTrans" cxnId="{6CA69A8C-FA6C-4936-A7F4-8BC35DB647F7}">
      <dgm:prSet/>
      <dgm:spPr/>
      <dgm:t>
        <a:bodyPr/>
        <a:lstStyle/>
        <a:p>
          <a:endParaRPr lang="en-US"/>
        </a:p>
      </dgm:t>
    </dgm:pt>
    <dgm:pt modelId="{305C02C8-890E-4692-BAC6-052672A30783}">
      <dgm:prSet/>
      <dgm:spPr/>
      <dgm:t>
        <a:bodyPr/>
        <a:lstStyle/>
        <a:p>
          <a:r>
            <a:rPr lang="en-US"/>
            <a:t>Death and Resurrection of Jesus </a:t>
          </a:r>
        </a:p>
      </dgm:t>
    </dgm:pt>
    <dgm:pt modelId="{36722FBE-0E1F-4F94-B86B-28340E45A0C5}" type="parTrans" cxnId="{AB4D9263-D957-4AEB-9E00-F6CDD9552CB4}">
      <dgm:prSet/>
      <dgm:spPr/>
      <dgm:t>
        <a:bodyPr/>
        <a:lstStyle/>
        <a:p>
          <a:endParaRPr lang="en-US"/>
        </a:p>
      </dgm:t>
    </dgm:pt>
    <dgm:pt modelId="{F2DF2C0B-8FA9-4A0F-88C7-7799B6FE9D00}" type="sibTrans" cxnId="{AB4D9263-D957-4AEB-9E00-F6CDD9552CB4}">
      <dgm:prSet/>
      <dgm:spPr/>
      <dgm:t>
        <a:bodyPr/>
        <a:lstStyle/>
        <a:p>
          <a:endParaRPr lang="en-US"/>
        </a:p>
      </dgm:t>
    </dgm:pt>
    <dgm:pt modelId="{A0D92F8B-82AD-48F1-9EE1-39171B0F8B9B}">
      <dgm:prSet/>
      <dgm:spPr/>
      <dgm:t>
        <a:bodyPr/>
        <a:lstStyle/>
        <a:p>
          <a:r>
            <a:rPr lang="en-US"/>
            <a:t>Early Church in Acts </a:t>
          </a:r>
        </a:p>
      </dgm:t>
    </dgm:pt>
    <dgm:pt modelId="{D9DDECE7-E62E-43FE-8258-2D54E5BB8436}" type="parTrans" cxnId="{2AA76F57-F597-4B07-A7D7-FC7921DFEC7B}">
      <dgm:prSet/>
      <dgm:spPr/>
      <dgm:t>
        <a:bodyPr/>
        <a:lstStyle/>
        <a:p>
          <a:endParaRPr lang="en-US"/>
        </a:p>
      </dgm:t>
    </dgm:pt>
    <dgm:pt modelId="{8A16732A-E7D4-406A-9B6C-15604A1CD35B}" type="sibTrans" cxnId="{2AA76F57-F597-4B07-A7D7-FC7921DFEC7B}">
      <dgm:prSet/>
      <dgm:spPr/>
      <dgm:t>
        <a:bodyPr/>
        <a:lstStyle/>
        <a:p>
          <a:endParaRPr lang="en-US"/>
        </a:p>
      </dgm:t>
    </dgm:pt>
    <dgm:pt modelId="{482797DE-DC67-495C-A352-DF2CEF2B482D}">
      <dgm:prSet/>
      <dgm:spPr/>
      <dgm:t>
        <a:bodyPr/>
        <a:lstStyle/>
        <a:p>
          <a:r>
            <a:rPr lang="en-US"/>
            <a:t>Paul's missionary journeys</a:t>
          </a:r>
        </a:p>
      </dgm:t>
    </dgm:pt>
    <dgm:pt modelId="{B37DC185-8109-430A-868D-E50C6D8A0AD3}" type="parTrans" cxnId="{0D09AA91-9CE9-49EB-9ADD-7F94044BDE20}">
      <dgm:prSet/>
      <dgm:spPr/>
      <dgm:t>
        <a:bodyPr/>
        <a:lstStyle/>
        <a:p>
          <a:endParaRPr lang="en-US"/>
        </a:p>
      </dgm:t>
    </dgm:pt>
    <dgm:pt modelId="{BCC4EB23-40D8-4562-BCCE-A90F87ADD856}" type="sibTrans" cxnId="{0D09AA91-9CE9-49EB-9ADD-7F94044BDE20}">
      <dgm:prSet/>
      <dgm:spPr/>
      <dgm:t>
        <a:bodyPr/>
        <a:lstStyle/>
        <a:p>
          <a:endParaRPr lang="en-US"/>
        </a:p>
      </dgm:t>
    </dgm:pt>
    <dgm:pt modelId="{3228DD62-C717-44F9-896B-382DAED412B7}" type="pres">
      <dgm:prSet presAssocID="{E9253426-807E-49FF-83B1-3511F6855BC2}" presName="linear" presStyleCnt="0">
        <dgm:presLayoutVars>
          <dgm:dir/>
          <dgm:animLvl val="lvl"/>
          <dgm:resizeHandles val="exact"/>
        </dgm:presLayoutVars>
      </dgm:prSet>
      <dgm:spPr/>
    </dgm:pt>
    <dgm:pt modelId="{EADC03F4-1726-41B3-8EE0-7068A509F6EF}" type="pres">
      <dgm:prSet presAssocID="{2BEE9FDE-E452-488F-AD7C-9C0ED862C294}" presName="parentLin" presStyleCnt="0"/>
      <dgm:spPr/>
    </dgm:pt>
    <dgm:pt modelId="{88E163A0-0E71-4CE4-97BB-813EB5B7B5B4}" type="pres">
      <dgm:prSet presAssocID="{2BEE9FDE-E452-488F-AD7C-9C0ED862C294}" presName="parentLeftMargin" presStyleLbl="node1" presStyleIdx="0" presStyleCnt="2"/>
      <dgm:spPr/>
    </dgm:pt>
    <dgm:pt modelId="{76124F25-78E7-4957-AB09-584CE4ED3C10}" type="pres">
      <dgm:prSet presAssocID="{2BEE9FDE-E452-488F-AD7C-9C0ED862C294}" presName="parentText" presStyleLbl="node1" presStyleIdx="0" presStyleCnt="2">
        <dgm:presLayoutVars>
          <dgm:chMax val="0"/>
          <dgm:bulletEnabled val="1"/>
        </dgm:presLayoutVars>
      </dgm:prSet>
      <dgm:spPr/>
    </dgm:pt>
    <dgm:pt modelId="{CA4F3FFE-9D4A-461D-81B5-86B0AC93154B}" type="pres">
      <dgm:prSet presAssocID="{2BEE9FDE-E452-488F-AD7C-9C0ED862C294}" presName="negativeSpace" presStyleCnt="0"/>
      <dgm:spPr/>
    </dgm:pt>
    <dgm:pt modelId="{C79A6314-2CB7-43A6-AC2C-DF2999E144EF}" type="pres">
      <dgm:prSet presAssocID="{2BEE9FDE-E452-488F-AD7C-9C0ED862C294}" presName="childText" presStyleLbl="conFgAcc1" presStyleIdx="0" presStyleCnt="2">
        <dgm:presLayoutVars>
          <dgm:bulletEnabled val="1"/>
        </dgm:presLayoutVars>
      </dgm:prSet>
      <dgm:spPr/>
    </dgm:pt>
    <dgm:pt modelId="{A91E4B31-622D-443F-AD7D-887C5C0CC218}" type="pres">
      <dgm:prSet presAssocID="{BC5F8456-4F59-4EA1-9479-01F791D9252C}" presName="spaceBetweenRectangles" presStyleCnt="0"/>
      <dgm:spPr/>
    </dgm:pt>
    <dgm:pt modelId="{73AAD5E0-F02A-49AD-A0E7-0B0EF92BCAA1}" type="pres">
      <dgm:prSet presAssocID="{A2A410C5-05BB-48E7-ADED-8C82951CC9E2}" presName="parentLin" presStyleCnt="0"/>
      <dgm:spPr/>
    </dgm:pt>
    <dgm:pt modelId="{9ED9813A-4B8C-4753-95D6-DFEFD33567AE}" type="pres">
      <dgm:prSet presAssocID="{A2A410C5-05BB-48E7-ADED-8C82951CC9E2}" presName="parentLeftMargin" presStyleLbl="node1" presStyleIdx="0" presStyleCnt="2"/>
      <dgm:spPr/>
    </dgm:pt>
    <dgm:pt modelId="{DFEE4018-BB67-423F-91EB-042A678F5819}" type="pres">
      <dgm:prSet presAssocID="{A2A410C5-05BB-48E7-ADED-8C82951CC9E2}" presName="parentText" presStyleLbl="node1" presStyleIdx="1" presStyleCnt="2">
        <dgm:presLayoutVars>
          <dgm:chMax val="0"/>
          <dgm:bulletEnabled val="1"/>
        </dgm:presLayoutVars>
      </dgm:prSet>
      <dgm:spPr/>
    </dgm:pt>
    <dgm:pt modelId="{1BF14C2C-D994-424F-8147-17AF614F16DE}" type="pres">
      <dgm:prSet presAssocID="{A2A410C5-05BB-48E7-ADED-8C82951CC9E2}" presName="negativeSpace" presStyleCnt="0"/>
      <dgm:spPr/>
    </dgm:pt>
    <dgm:pt modelId="{66B09D8B-176E-4154-8B7C-25D245EF4065}" type="pres">
      <dgm:prSet presAssocID="{A2A410C5-05BB-48E7-ADED-8C82951CC9E2}" presName="childText" presStyleLbl="conFgAcc1" presStyleIdx="1" presStyleCnt="2">
        <dgm:presLayoutVars>
          <dgm:bulletEnabled val="1"/>
        </dgm:presLayoutVars>
      </dgm:prSet>
      <dgm:spPr/>
    </dgm:pt>
  </dgm:ptLst>
  <dgm:cxnLst>
    <dgm:cxn modelId="{7591B207-0CB8-420D-B011-A6B7ED2CC2FE}" srcId="{2BEE9FDE-E452-488F-AD7C-9C0ED862C294}" destId="{7483581E-591F-4A5F-80B7-A996D48A5A3A}" srcOrd="5" destOrd="0" parTransId="{4BD3E3B3-2037-48B8-9A47-D4C8F9B89F75}" sibTransId="{9CE2C657-24D6-4564-8632-D24794EC9F27}"/>
    <dgm:cxn modelId="{3C688130-A9F9-483C-803E-15134BFA7160}" srcId="{2BEE9FDE-E452-488F-AD7C-9C0ED862C294}" destId="{3259CC4F-BDE3-455F-B2CA-D190EB53887B}" srcOrd="1" destOrd="0" parTransId="{0C3D6765-1FE8-46DE-A5C7-4CC7ED4074B4}" sibTransId="{96FD82E8-06D3-4126-B526-08A0F2C73DD2}"/>
    <dgm:cxn modelId="{9735FE36-6938-429E-A69B-DBAD2F914C09}" srcId="{A2A410C5-05BB-48E7-ADED-8C82951CC9E2}" destId="{B6149B65-D6E3-438A-906D-87C1528C2CB1}" srcOrd="0" destOrd="0" parTransId="{CE0878B3-6A2F-4B5E-9740-6AC1AFAD8C67}" sibTransId="{C1C3ECF4-DDCA-4195-A95D-7A2F411FC030}"/>
    <dgm:cxn modelId="{1D3D443A-51B5-494A-9E71-6FAAA44113AD}" type="presOf" srcId="{9CC89076-EF93-4E35-B6FA-505E3D7FB63D}" destId="{C79A6314-2CB7-43A6-AC2C-DF2999E144EF}" srcOrd="0" destOrd="2" presId="urn:microsoft.com/office/officeart/2005/8/layout/list1"/>
    <dgm:cxn modelId="{11B71F42-611D-4F7C-8012-9511979BA979}" type="presOf" srcId="{B6149B65-D6E3-438A-906D-87C1528C2CB1}" destId="{66B09D8B-176E-4154-8B7C-25D245EF4065}" srcOrd="0" destOrd="0" presId="urn:microsoft.com/office/officeart/2005/8/layout/list1"/>
    <dgm:cxn modelId="{AB4D9263-D957-4AEB-9E00-F6CDD9552CB4}" srcId="{A2A410C5-05BB-48E7-ADED-8C82951CC9E2}" destId="{305C02C8-890E-4692-BAC6-052672A30783}" srcOrd="3" destOrd="0" parTransId="{36722FBE-0E1F-4F94-B86B-28340E45A0C5}" sibTransId="{F2DF2C0B-8FA9-4A0F-88C7-7799B6FE9D00}"/>
    <dgm:cxn modelId="{375E7066-00CD-4FCB-B25E-6B1997AC9BB7}" type="presOf" srcId="{305C02C8-890E-4692-BAC6-052672A30783}" destId="{66B09D8B-176E-4154-8B7C-25D245EF4065}" srcOrd="0" destOrd="3" presId="urn:microsoft.com/office/officeart/2005/8/layout/list1"/>
    <dgm:cxn modelId="{1C5B5768-1D78-42D3-9420-AA1F2925AA7E}" srcId="{E9253426-807E-49FF-83B1-3511F6855BC2}" destId="{2BEE9FDE-E452-488F-AD7C-9C0ED862C294}" srcOrd="0" destOrd="0" parTransId="{F09EA7EE-BCBB-42F9-A097-7F24FC44F8F9}" sibTransId="{BC5F8456-4F59-4EA1-9479-01F791D9252C}"/>
    <dgm:cxn modelId="{362AC94A-98EA-4F1F-8844-158896A99A01}" type="presOf" srcId="{A2A410C5-05BB-48E7-ADED-8C82951CC9E2}" destId="{DFEE4018-BB67-423F-91EB-042A678F5819}" srcOrd="1" destOrd="0" presId="urn:microsoft.com/office/officeart/2005/8/layout/list1"/>
    <dgm:cxn modelId="{DDDD7F71-F9B4-450F-BCA4-035362C4D1FE}" type="presOf" srcId="{A2A410C5-05BB-48E7-ADED-8C82951CC9E2}" destId="{9ED9813A-4B8C-4753-95D6-DFEFD33567AE}" srcOrd="0" destOrd="0" presId="urn:microsoft.com/office/officeart/2005/8/layout/list1"/>
    <dgm:cxn modelId="{3A400052-49AD-4938-9C7A-50A5CF4D215B}" type="presOf" srcId="{E9253426-807E-49FF-83B1-3511F6855BC2}" destId="{3228DD62-C717-44F9-896B-382DAED412B7}" srcOrd="0" destOrd="0" presId="urn:microsoft.com/office/officeart/2005/8/layout/list1"/>
    <dgm:cxn modelId="{178D1854-499D-4756-B25F-EDAEAF4E0A3E}" type="presOf" srcId="{2BEE9FDE-E452-488F-AD7C-9C0ED862C294}" destId="{88E163A0-0E71-4CE4-97BB-813EB5B7B5B4}" srcOrd="0" destOrd="0" presId="urn:microsoft.com/office/officeart/2005/8/layout/list1"/>
    <dgm:cxn modelId="{1A88B875-E251-44B5-8B29-71023B3590E1}" type="presOf" srcId="{7483581E-591F-4A5F-80B7-A996D48A5A3A}" destId="{C79A6314-2CB7-43A6-AC2C-DF2999E144EF}" srcOrd="0" destOrd="5" presId="urn:microsoft.com/office/officeart/2005/8/layout/list1"/>
    <dgm:cxn modelId="{2AA76F57-F597-4B07-A7D7-FC7921DFEC7B}" srcId="{A2A410C5-05BB-48E7-ADED-8C82951CC9E2}" destId="{A0D92F8B-82AD-48F1-9EE1-39171B0F8B9B}" srcOrd="4" destOrd="0" parTransId="{D9DDECE7-E62E-43FE-8258-2D54E5BB8436}" sibTransId="{8A16732A-E7D4-406A-9B6C-15604A1CD35B}"/>
    <dgm:cxn modelId="{16DD9186-3062-4BFD-9C86-73B7A1C2A039}" srcId="{2BEE9FDE-E452-488F-AD7C-9C0ED862C294}" destId="{77DDB710-47A1-4B61-9DF7-BE97DE3359A6}" srcOrd="3" destOrd="0" parTransId="{EA02E4B5-69EA-41D3-877F-B1AEE82CCC08}" sibTransId="{92D4E0A0-C4A4-497E-9B39-7935794742BA}"/>
    <dgm:cxn modelId="{C807258A-9668-432E-BD3B-DE7ECEB61F70}" type="presOf" srcId="{233C21C7-655B-428E-BCC5-9ED1D005B761}" destId="{66B09D8B-176E-4154-8B7C-25D245EF4065}" srcOrd="0" destOrd="1" presId="urn:microsoft.com/office/officeart/2005/8/layout/list1"/>
    <dgm:cxn modelId="{6CA69A8C-FA6C-4936-A7F4-8BC35DB647F7}" srcId="{A2A410C5-05BB-48E7-ADED-8C82951CC9E2}" destId="{E3B16D25-0ABF-4E93-A0E8-A8ADF6A1FCF3}" srcOrd="2" destOrd="0" parTransId="{8056DFF1-5352-4CFC-9BEE-83EBC956CFC7}" sibTransId="{C97FC868-4839-4586-9142-3853A844CD0A}"/>
    <dgm:cxn modelId="{98E7598D-98AF-448B-8789-9FA9BA0F4D36}" type="presOf" srcId="{2BEE9FDE-E452-488F-AD7C-9C0ED862C294}" destId="{76124F25-78E7-4957-AB09-584CE4ED3C10}" srcOrd="1" destOrd="0" presId="urn:microsoft.com/office/officeart/2005/8/layout/list1"/>
    <dgm:cxn modelId="{0D09AA91-9CE9-49EB-9ADD-7F94044BDE20}" srcId="{A2A410C5-05BB-48E7-ADED-8C82951CC9E2}" destId="{482797DE-DC67-495C-A352-DF2CEF2B482D}" srcOrd="5" destOrd="0" parTransId="{B37DC185-8109-430A-868D-E50C6D8A0AD3}" sibTransId="{BCC4EB23-40D8-4562-BCCE-A90F87ADD856}"/>
    <dgm:cxn modelId="{8A1FB699-318D-4606-BEA7-A70CCE083B0C}" type="presOf" srcId="{119CA09E-6C44-4BDC-BBFD-CD0D68A27201}" destId="{C79A6314-2CB7-43A6-AC2C-DF2999E144EF}" srcOrd="0" destOrd="4" presId="urn:microsoft.com/office/officeart/2005/8/layout/list1"/>
    <dgm:cxn modelId="{67E542A4-B91A-4D71-B1C9-007CBD3928F5}" type="presOf" srcId="{3259CC4F-BDE3-455F-B2CA-D190EB53887B}" destId="{C79A6314-2CB7-43A6-AC2C-DF2999E144EF}" srcOrd="0" destOrd="1" presId="urn:microsoft.com/office/officeart/2005/8/layout/list1"/>
    <dgm:cxn modelId="{D9FAE1B5-9784-4295-A712-B65210FBFB3B}" srcId="{A2A410C5-05BB-48E7-ADED-8C82951CC9E2}" destId="{233C21C7-655B-428E-BCC5-9ED1D005B761}" srcOrd="1" destOrd="0" parTransId="{DEF84C7E-28E1-4AF9-97FB-14E5167586CB}" sibTransId="{2DD5EF62-D557-46F9-8CC8-527891DADE93}"/>
    <dgm:cxn modelId="{A44BB9B7-BE60-40A8-8EE4-F15D2700876D}" type="presOf" srcId="{482797DE-DC67-495C-A352-DF2CEF2B482D}" destId="{66B09D8B-176E-4154-8B7C-25D245EF4065}" srcOrd="0" destOrd="5" presId="urn:microsoft.com/office/officeart/2005/8/layout/list1"/>
    <dgm:cxn modelId="{E42327C6-EB51-4689-9882-A98B29BE9D00}" type="presOf" srcId="{77DDB710-47A1-4B61-9DF7-BE97DE3359A6}" destId="{C79A6314-2CB7-43A6-AC2C-DF2999E144EF}" srcOrd="0" destOrd="3" presId="urn:microsoft.com/office/officeart/2005/8/layout/list1"/>
    <dgm:cxn modelId="{876F94CA-4C7F-4FBC-B591-68B499FD5A0D}" type="presOf" srcId="{E3B16D25-0ABF-4E93-A0E8-A8ADF6A1FCF3}" destId="{66B09D8B-176E-4154-8B7C-25D245EF4065}" srcOrd="0" destOrd="2" presId="urn:microsoft.com/office/officeart/2005/8/layout/list1"/>
    <dgm:cxn modelId="{BFC1B5CD-3B96-46D9-965C-2441B32621B4}" srcId="{2BEE9FDE-E452-488F-AD7C-9C0ED862C294}" destId="{930D110E-50C3-47AF-8443-2756BA7B8599}" srcOrd="0" destOrd="0" parTransId="{6C5D336E-BA36-481B-ACFC-54D9626770D5}" sibTransId="{9C08DAFB-2DE2-4D23-9146-5B58A5070D13}"/>
    <dgm:cxn modelId="{9A05C5D3-5301-4800-B33E-3C82D0D31B59}" type="presOf" srcId="{A0D92F8B-82AD-48F1-9EE1-39171B0F8B9B}" destId="{66B09D8B-176E-4154-8B7C-25D245EF4065}" srcOrd="0" destOrd="4" presId="urn:microsoft.com/office/officeart/2005/8/layout/list1"/>
    <dgm:cxn modelId="{F4B928E6-D81D-47B7-9708-9E37F9F82C71}" srcId="{E9253426-807E-49FF-83B1-3511F6855BC2}" destId="{A2A410C5-05BB-48E7-ADED-8C82951CC9E2}" srcOrd="1" destOrd="0" parTransId="{C150C055-3E2F-48BF-A2FF-1065D3003C1E}" sibTransId="{706BA878-65B4-4C7E-A0DD-144FFC0227C8}"/>
    <dgm:cxn modelId="{5C0260E9-DB41-4647-A3F6-417248E0976C}" srcId="{2BEE9FDE-E452-488F-AD7C-9C0ED862C294}" destId="{119CA09E-6C44-4BDC-BBFD-CD0D68A27201}" srcOrd="4" destOrd="0" parTransId="{32C40D47-C6E8-4C22-959A-DB7474070DF6}" sibTransId="{7AB21B3E-5D49-4195-A000-C67B119BB155}"/>
    <dgm:cxn modelId="{628EA2EF-5CBC-48BF-8D7C-4DC8E3033C7F}" srcId="{2BEE9FDE-E452-488F-AD7C-9C0ED862C294}" destId="{9CC89076-EF93-4E35-B6FA-505E3D7FB63D}" srcOrd="2" destOrd="0" parTransId="{E89F90C4-D55B-42E1-A87F-F9F61EB249F5}" sibTransId="{94ECE852-6F1B-4FFC-8EC6-678A0595C89F}"/>
    <dgm:cxn modelId="{0225CEF5-3FC2-4530-947D-C5286386E5B6}" type="presOf" srcId="{930D110E-50C3-47AF-8443-2756BA7B8599}" destId="{C79A6314-2CB7-43A6-AC2C-DF2999E144EF}" srcOrd="0" destOrd="0" presId="urn:microsoft.com/office/officeart/2005/8/layout/list1"/>
    <dgm:cxn modelId="{8C3FACC8-7A11-4EFC-8C73-2825FE563F1F}" type="presParOf" srcId="{3228DD62-C717-44F9-896B-382DAED412B7}" destId="{EADC03F4-1726-41B3-8EE0-7068A509F6EF}" srcOrd="0" destOrd="0" presId="urn:microsoft.com/office/officeart/2005/8/layout/list1"/>
    <dgm:cxn modelId="{5E05B8F7-19EC-4F2D-9EEA-06003276F762}" type="presParOf" srcId="{EADC03F4-1726-41B3-8EE0-7068A509F6EF}" destId="{88E163A0-0E71-4CE4-97BB-813EB5B7B5B4}" srcOrd="0" destOrd="0" presId="urn:microsoft.com/office/officeart/2005/8/layout/list1"/>
    <dgm:cxn modelId="{B14975F0-2C03-46CD-BC66-0B6DED0A147E}" type="presParOf" srcId="{EADC03F4-1726-41B3-8EE0-7068A509F6EF}" destId="{76124F25-78E7-4957-AB09-584CE4ED3C10}" srcOrd="1" destOrd="0" presId="urn:microsoft.com/office/officeart/2005/8/layout/list1"/>
    <dgm:cxn modelId="{89954758-F595-4331-BB3D-CFFCC6A2D1FB}" type="presParOf" srcId="{3228DD62-C717-44F9-896B-382DAED412B7}" destId="{CA4F3FFE-9D4A-461D-81B5-86B0AC93154B}" srcOrd="1" destOrd="0" presId="urn:microsoft.com/office/officeart/2005/8/layout/list1"/>
    <dgm:cxn modelId="{869A4D9A-4D64-4D47-9419-DF42FF1B7F8C}" type="presParOf" srcId="{3228DD62-C717-44F9-896B-382DAED412B7}" destId="{C79A6314-2CB7-43A6-AC2C-DF2999E144EF}" srcOrd="2" destOrd="0" presId="urn:microsoft.com/office/officeart/2005/8/layout/list1"/>
    <dgm:cxn modelId="{350E9783-D7D1-4A31-B6A2-0BE558088677}" type="presParOf" srcId="{3228DD62-C717-44F9-896B-382DAED412B7}" destId="{A91E4B31-622D-443F-AD7D-887C5C0CC218}" srcOrd="3" destOrd="0" presId="urn:microsoft.com/office/officeart/2005/8/layout/list1"/>
    <dgm:cxn modelId="{318ECAC8-65B8-4723-A80D-9DB162D91FEE}" type="presParOf" srcId="{3228DD62-C717-44F9-896B-382DAED412B7}" destId="{73AAD5E0-F02A-49AD-A0E7-0B0EF92BCAA1}" srcOrd="4" destOrd="0" presId="urn:microsoft.com/office/officeart/2005/8/layout/list1"/>
    <dgm:cxn modelId="{F2C57BAE-876A-48E4-BD5E-4C02D7A5A935}" type="presParOf" srcId="{73AAD5E0-F02A-49AD-A0E7-0B0EF92BCAA1}" destId="{9ED9813A-4B8C-4753-95D6-DFEFD33567AE}" srcOrd="0" destOrd="0" presId="urn:microsoft.com/office/officeart/2005/8/layout/list1"/>
    <dgm:cxn modelId="{65647BA0-5E96-416F-8E7B-0445A4766C1C}" type="presParOf" srcId="{73AAD5E0-F02A-49AD-A0E7-0B0EF92BCAA1}" destId="{DFEE4018-BB67-423F-91EB-042A678F5819}" srcOrd="1" destOrd="0" presId="urn:microsoft.com/office/officeart/2005/8/layout/list1"/>
    <dgm:cxn modelId="{5DBF85E7-22BE-4F54-A40B-8383E1C66645}" type="presParOf" srcId="{3228DD62-C717-44F9-896B-382DAED412B7}" destId="{1BF14C2C-D994-424F-8147-17AF614F16DE}" srcOrd="5" destOrd="0" presId="urn:microsoft.com/office/officeart/2005/8/layout/list1"/>
    <dgm:cxn modelId="{2C49D08F-D1AF-4912-A7AF-74320DF128DD}" type="presParOf" srcId="{3228DD62-C717-44F9-896B-382DAED412B7}" destId="{66B09D8B-176E-4154-8B7C-25D245EF4065}"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0194B9-9BA6-4610-B915-02BCCBA8ACEA}">
      <dsp:nvSpPr>
        <dsp:cNvPr id="0" name=""/>
        <dsp:cNvSpPr/>
      </dsp:nvSpPr>
      <dsp:spPr>
        <a:xfrm>
          <a:off x="0" y="3081379"/>
          <a:ext cx="4869656" cy="2021718"/>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a:t>• Regular attendance at religious services has been associated with</a:t>
          </a:r>
        </a:p>
      </dsp:txBody>
      <dsp:txXfrm>
        <a:off x="0" y="3081379"/>
        <a:ext cx="4869656" cy="1091727"/>
      </dsp:txXfrm>
    </dsp:sp>
    <dsp:sp modelId="{19C2AD29-5A0F-47BC-B51A-72C22D00F99A}">
      <dsp:nvSpPr>
        <dsp:cNvPr id="0" name=""/>
        <dsp:cNvSpPr/>
      </dsp:nvSpPr>
      <dsp:spPr>
        <a:xfrm>
          <a:off x="0" y="4132672"/>
          <a:ext cx="4869656" cy="929990"/>
        </a:xfrm>
        <a:prstGeom prst="rect">
          <a:avLst/>
        </a:prstGeom>
        <a:solidFill>
          <a:schemeClr val="accent2">
            <a:tint val="40000"/>
            <a:alpha val="90000"/>
            <a:hueOff val="0"/>
            <a:satOff val="0"/>
            <a:lumOff val="0"/>
            <a:alphaOff val="0"/>
          </a:schemeClr>
        </a:solidFill>
        <a:ln w="1587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lang="en-US" sz="1800" kern="1200"/>
            <a:t>Lower rates of depression and loneliness</a:t>
          </a:r>
          <a:br>
            <a:rPr lang="en-US" sz="1800" kern="1200"/>
          </a:br>
          <a:r>
            <a:rPr lang="en-US" sz="1800" kern="1200"/>
            <a:t>Improved well-being and social connection.</a:t>
          </a:r>
          <a:br>
            <a:rPr lang="en-US" sz="1800" kern="1200"/>
          </a:br>
          <a:r>
            <a:rPr lang="en-US" sz="1800" kern="1200"/>
            <a:t>Greater resilience during major life challenges.</a:t>
          </a:r>
        </a:p>
      </dsp:txBody>
      <dsp:txXfrm>
        <a:off x="0" y="4132672"/>
        <a:ext cx="4869656" cy="929990"/>
      </dsp:txXfrm>
    </dsp:sp>
    <dsp:sp modelId="{8853BF75-AD89-4EF4-8E87-EE7B170CA4A0}">
      <dsp:nvSpPr>
        <dsp:cNvPr id="0" name=""/>
        <dsp:cNvSpPr/>
      </dsp:nvSpPr>
      <dsp:spPr>
        <a:xfrm rot="10800000">
          <a:off x="0" y="2302"/>
          <a:ext cx="4869656" cy="3109402"/>
        </a:xfrm>
        <a:prstGeom prst="upArrowCallout">
          <a:avLst/>
        </a:prstGeom>
        <a:solidFill>
          <a:schemeClr val="accent2">
            <a:hueOff val="-3593961"/>
            <a:satOff val="24722"/>
            <a:lumOff val="2744"/>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a:t>Research consistently shows people who participate in religious or spiritual practices often report </a:t>
          </a:r>
        </a:p>
      </dsp:txBody>
      <dsp:txXfrm rot="-10800000">
        <a:off x="0" y="2302"/>
        <a:ext cx="4869656" cy="1091400"/>
      </dsp:txXfrm>
    </dsp:sp>
    <dsp:sp modelId="{363F9E7D-10F2-413E-8DB2-E23D91B92934}">
      <dsp:nvSpPr>
        <dsp:cNvPr id="0" name=""/>
        <dsp:cNvSpPr/>
      </dsp:nvSpPr>
      <dsp:spPr>
        <a:xfrm>
          <a:off x="0" y="1093702"/>
          <a:ext cx="2434828" cy="929711"/>
        </a:xfrm>
        <a:prstGeom prst="rect">
          <a:avLst/>
        </a:prstGeom>
        <a:solidFill>
          <a:schemeClr val="accent2">
            <a:tint val="40000"/>
            <a:alpha val="90000"/>
            <a:hueOff val="-2262220"/>
            <a:satOff val="12987"/>
            <a:lumOff val="857"/>
            <a:alphaOff val="0"/>
          </a:schemeClr>
        </a:solidFill>
        <a:ln w="15875" cap="rnd" cmpd="sng" algn="ctr">
          <a:solidFill>
            <a:schemeClr val="accent2">
              <a:tint val="40000"/>
              <a:alpha val="90000"/>
              <a:hueOff val="-2262220"/>
              <a:satOff val="12987"/>
              <a:lumOff val="85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lang="en-US" sz="1800" kern="1200"/>
            <a:t>Higher life satisfaction </a:t>
          </a:r>
        </a:p>
      </dsp:txBody>
      <dsp:txXfrm>
        <a:off x="0" y="1093702"/>
        <a:ext cx="2434828" cy="929711"/>
      </dsp:txXfrm>
    </dsp:sp>
    <dsp:sp modelId="{74B28955-30CF-4DEA-BC21-99F093C1008E}">
      <dsp:nvSpPr>
        <dsp:cNvPr id="0" name=""/>
        <dsp:cNvSpPr/>
      </dsp:nvSpPr>
      <dsp:spPr>
        <a:xfrm>
          <a:off x="2434828" y="1093702"/>
          <a:ext cx="2434828" cy="929711"/>
        </a:xfrm>
        <a:prstGeom prst="rect">
          <a:avLst/>
        </a:prstGeom>
        <a:solidFill>
          <a:schemeClr val="accent2">
            <a:tint val="40000"/>
            <a:alpha val="90000"/>
            <a:hueOff val="-4524440"/>
            <a:satOff val="25974"/>
            <a:lumOff val="1714"/>
            <a:alphaOff val="0"/>
          </a:schemeClr>
        </a:solidFill>
        <a:ln w="15875" cap="rnd" cmpd="sng" algn="ctr">
          <a:solidFill>
            <a:schemeClr val="accent2">
              <a:tint val="40000"/>
              <a:alpha val="90000"/>
              <a:hueOff val="-4524440"/>
              <a:satOff val="25974"/>
              <a:lumOff val="171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lang="en-US" sz="1800" kern="1200"/>
            <a:t>Stronger social support.</a:t>
          </a:r>
        </a:p>
      </dsp:txBody>
      <dsp:txXfrm>
        <a:off x="2434828" y="1093702"/>
        <a:ext cx="2434828" cy="9297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9A6314-2CB7-43A6-AC2C-DF2999E144EF}">
      <dsp:nvSpPr>
        <dsp:cNvPr id="0" name=""/>
        <dsp:cNvSpPr/>
      </dsp:nvSpPr>
      <dsp:spPr>
        <a:xfrm>
          <a:off x="0" y="303303"/>
          <a:ext cx="5062141" cy="2268000"/>
        </a:xfrm>
        <a:prstGeom prst="rect">
          <a:avLst/>
        </a:prstGeom>
        <a:solidFill>
          <a:schemeClr val="lt2">
            <a:alpha val="90000"/>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92878" tIns="374904" rIns="392878"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a:t>Creation – Genesis 1–2 </a:t>
          </a:r>
        </a:p>
        <a:p>
          <a:pPr marL="171450" lvl="1" indent="-171450" algn="l" defTabSz="800100">
            <a:lnSpc>
              <a:spcPct val="90000"/>
            </a:lnSpc>
            <a:spcBef>
              <a:spcPct val="0"/>
            </a:spcBef>
            <a:spcAft>
              <a:spcPct val="15000"/>
            </a:spcAft>
            <a:buChar char="•"/>
          </a:pPr>
          <a:r>
            <a:rPr lang="en-US" sz="1800" kern="1200"/>
            <a:t>Noah and the Flood </a:t>
          </a:r>
        </a:p>
        <a:p>
          <a:pPr marL="171450" lvl="1" indent="-171450" algn="l" defTabSz="800100">
            <a:lnSpc>
              <a:spcPct val="90000"/>
            </a:lnSpc>
            <a:spcBef>
              <a:spcPct val="0"/>
            </a:spcBef>
            <a:spcAft>
              <a:spcPct val="15000"/>
            </a:spcAft>
            <a:buChar char="•"/>
          </a:pPr>
          <a:r>
            <a:rPr lang="en-US" sz="1800" kern="1200"/>
            <a:t>Abraham's faith </a:t>
          </a:r>
        </a:p>
        <a:p>
          <a:pPr marL="171450" lvl="1" indent="-171450" algn="l" defTabSz="800100">
            <a:lnSpc>
              <a:spcPct val="90000"/>
            </a:lnSpc>
            <a:spcBef>
              <a:spcPct val="0"/>
            </a:spcBef>
            <a:spcAft>
              <a:spcPct val="15000"/>
            </a:spcAft>
            <a:buChar char="•"/>
          </a:pPr>
          <a:r>
            <a:rPr lang="en-US" sz="1800" kern="1200"/>
            <a:t>Moses and the Exodus </a:t>
          </a:r>
        </a:p>
        <a:p>
          <a:pPr marL="171450" lvl="1" indent="-171450" algn="l" defTabSz="800100">
            <a:lnSpc>
              <a:spcPct val="90000"/>
            </a:lnSpc>
            <a:spcBef>
              <a:spcPct val="0"/>
            </a:spcBef>
            <a:spcAft>
              <a:spcPct val="15000"/>
            </a:spcAft>
            <a:buChar char="•"/>
          </a:pPr>
          <a:r>
            <a:rPr lang="en-US" sz="1800" kern="1200"/>
            <a:t>David and Goliath </a:t>
          </a:r>
        </a:p>
        <a:p>
          <a:pPr marL="171450" lvl="1" indent="-171450" algn="l" defTabSz="800100">
            <a:lnSpc>
              <a:spcPct val="90000"/>
            </a:lnSpc>
            <a:spcBef>
              <a:spcPct val="0"/>
            </a:spcBef>
            <a:spcAft>
              <a:spcPct val="15000"/>
            </a:spcAft>
            <a:buChar char="•"/>
          </a:pPr>
          <a:r>
            <a:rPr lang="en-US" sz="1800" kern="1200"/>
            <a:t>Daniel in the lions' den </a:t>
          </a:r>
        </a:p>
      </dsp:txBody>
      <dsp:txXfrm>
        <a:off x="0" y="303303"/>
        <a:ext cx="5062141" cy="2268000"/>
      </dsp:txXfrm>
    </dsp:sp>
    <dsp:sp modelId="{76124F25-78E7-4957-AB09-584CE4ED3C10}">
      <dsp:nvSpPr>
        <dsp:cNvPr id="0" name=""/>
        <dsp:cNvSpPr/>
      </dsp:nvSpPr>
      <dsp:spPr>
        <a:xfrm>
          <a:off x="253107" y="37623"/>
          <a:ext cx="3543498" cy="531360"/>
        </a:xfrm>
        <a:prstGeom prst="round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936" tIns="0" rIns="133936" bIns="0" numCol="1" spcCol="1270" anchor="ctr" anchorCtr="0">
          <a:noAutofit/>
        </a:bodyPr>
        <a:lstStyle/>
        <a:p>
          <a:pPr marL="0" lvl="0" indent="0" algn="l" defTabSz="800100">
            <a:lnSpc>
              <a:spcPct val="90000"/>
            </a:lnSpc>
            <a:spcBef>
              <a:spcPct val="0"/>
            </a:spcBef>
            <a:spcAft>
              <a:spcPct val="35000"/>
            </a:spcAft>
            <a:buNone/>
          </a:pPr>
          <a:r>
            <a:rPr lang="en-US" sz="1800" b="1" kern="1200"/>
            <a:t>Old Testament</a:t>
          </a:r>
          <a:endParaRPr lang="en-US" sz="1800" kern="1200"/>
        </a:p>
      </dsp:txBody>
      <dsp:txXfrm>
        <a:off x="279046" y="63562"/>
        <a:ext cx="3491620" cy="479482"/>
      </dsp:txXfrm>
    </dsp:sp>
    <dsp:sp modelId="{66B09D8B-176E-4154-8B7C-25D245EF4065}">
      <dsp:nvSpPr>
        <dsp:cNvPr id="0" name=""/>
        <dsp:cNvSpPr/>
      </dsp:nvSpPr>
      <dsp:spPr>
        <a:xfrm>
          <a:off x="0" y="2934184"/>
          <a:ext cx="5062141" cy="2268000"/>
        </a:xfrm>
        <a:prstGeom prst="rect">
          <a:avLst/>
        </a:prstGeom>
        <a:solidFill>
          <a:schemeClr val="lt2">
            <a:alpha val="90000"/>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92878" tIns="374904" rIns="392878"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a:t>Birth of Jesus </a:t>
          </a:r>
        </a:p>
        <a:p>
          <a:pPr marL="171450" lvl="1" indent="-171450" algn="l" defTabSz="800100">
            <a:lnSpc>
              <a:spcPct val="90000"/>
            </a:lnSpc>
            <a:spcBef>
              <a:spcPct val="0"/>
            </a:spcBef>
            <a:spcAft>
              <a:spcPct val="15000"/>
            </a:spcAft>
            <a:buChar char="•"/>
          </a:pPr>
          <a:r>
            <a:rPr lang="en-US" sz="1800" kern="1200"/>
            <a:t>Sermon on the Mount </a:t>
          </a:r>
        </a:p>
        <a:p>
          <a:pPr marL="171450" lvl="1" indent="-171450" algn="l" defTabSz="800100">
            <a:lnSpc>
              <a:spcPct val="90000"/>
            </a:lnSpc>
            <a:spcBef>
              <a:spcPct val="0"/>
            </a:spcBef>
            <a:spcAft>
              <a:spcPct val="15000"/>
            </a:spcAft>
            <a:buChar char="•"/>
          </a:pPr>
          <a:r>
            <a:rPr lang="en-US" sz="1800" kern="1200"/>
            <a:t>Good Samaritan </a:t>
          </a:r>
        </a:p>
        <a:p>
          <a:pPr marL="171450" lvl="1" indent="-171450" algn="l" defTabSz="800100">
            <a:lnSpc>
              <a:spcPct val="90000"/>
            </a:lnSpc>
            <a:spcBef>
              <a:spcPct val="0"/>
            </a:spcBef>
            <a:spcAft>
              <a:spcPct val="15000"/>
            </a:spcAft>
            <a:buChar char="•"/>
          </a:pPr>
          <a:r>
            <a:rPr lang="en-US" sz="1800" kern="1200"/>
            <a:t>Death and Resurrection of Jesus </a:t>
          </a:r>
        </a:p>
        <a:p>
          <a:pPr marL="171450" lvl="1" indent="-171450" algn="l" defTabSz="800100">
            <a:lnSpc>
              <a:spcPct val="90000"/>
            </a:lnSpc>
            <a:spcBef>
              <a:spcPct val="0"/>
            </a:spcBef>
            <a:spcAft>
              <a:spcPct val="15000"/>
            </a:spcAft>
            <a:buChar char="•"/>
          </a:pPr>
          <a:r>
            <a:rPr lang="en-US" sz="1800" kern="1200"/>
            <a:t>Early Church in Acts </a:t>
          </a:r>
        </a:p>
        <a:p>
          <a:pPr marL="171450" lvl="1" indent="-171450" algn="l" defTabSz="800100">
            <a:lnSpc>
              <a:spcPct val="90000"/>
            </a:lnSpc>
            <a:spcBef>
              <a:spcPct val="0"/>
            </a:spcBef>
            <a:spcAft>
              <a:spcPct val="15000"/>
            </a:spcAft>
            <a:buChar char="•"/>
          </a:pPr>
          <a:r>
            <a:rPr lang="en-US" sz="1800" kern="1200"/>
            <a:t>Paul's missionary journeys</a:t>
          </a:r>
        </a:p>
      </dsp:txBody>
      <dsp:txXfrm>
        <a:off x="0" y="2934184"/>
        <a:ext cx="5062141" cy="2268000"/>
      </dsp:txXfrm>
    </dsp:sp>
    <dsp:sp modelId="{DFEE4018-BB67-423F-91EB-042A678F5819}">
      <dsp:nvSpPr>
        <dsp:cNvPr id="0" name=""/>
        <dsp:cNvSpPr/>
      </dsp:nvSpPr>
      <dsp:spPr>
        <a:xfrm>
          <a:off x="253107" y="2668504"/>
          <a:ext cx="3543498" cy="531360"/>
        </a:xfrm>
        <a:prstGeom prst="round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936" tIns="0" rIns="133936" bIns="0" numCol="1" spcCol="1270" anchor="ctr" anchorCtr="0">
          <a:noAutofit/>
        </a:bodyPr>
        <a:lstStyle/>
        <a:p>
          <a:pPr marL="0" lvl="0" indent="0" algn="l" defTabSz="800100">
            <a:lnSpc>
              <a:spcPct val="90000"/>
            </a:lnSpc>
            <a:spcBef>
              <a:spcPct val="0"/>
            </a:spcBef>
            <a:spcAft>
              <a:spcPct val="35000"/>
            </a:spcAft>
            <a:buNone/>
          </a:pPr>
          <a:r>
            <a:rPr lang="en-US" sz="1800" b="1" kern="1200"/>
            <a:t>New Testament</a:t>
          </a:r>
          <a:endParaRPr lang="en-US" sz="1800" kern="1200"/>
        </a:p>
      </dsp:txBody>
      <dsp:txXfrm>
        <a:off x="279046" y="2694443"/>
        <a:ext cx="3491620" cy="479482"/>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0A9D87-83EF-4F1D-967B-5C77ACCB0817}" type="datetimeFigureOut">
              <a:rPr lang="en-US" smtClean="0"/>
              <a:t>6/26/2026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18B5F8-4E14-4D3B-B171-8F2039C3F62C}" type="slidenum">
              <a:rPr lang="en-US" smtClean="0"/>
              <a:t>‹#›</a:t>
            </a:fld>
            <a:endParaRPr lang="en-US"/>
          </a:p>
        </p:txBody>
      </p:sp>
    </p:spTree>
    <p:extLst>
      <p:ext uri="{BB962C8B-B14F-4D97-AF65-F5344CB8AC3E}">
        <p14:creationId xmlns:p14="http://schemas.microsoft.com/office/powerpoint/2010/main" val="3373845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txBody>
            <a:bodyPr/>
            <a:lstStyle/>
            <a:p>
              <a:endParaRPr lang="en-US"/>
            </a:p>
          </p:txBody>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txBody>
            <a:bodyPr/>
            <a:lstStyle/>
            <a:p>
              <a:endParaRPr lang="en-US"/>
            </a:p>
          </p:txBody>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txBody>
            <a:bodyPr/>
            <a:lstStyle/>
            <a:p>
              <a:endParaRPr lang="en-US"/>
            </a:p>
          </p:txBody>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txBody>
            <a:bodyPr/>
            <a:lstStyle/>
            <a:p>
              <a:endParaRPr lang="en-US"/>
            </a:p>
          </p:txBody>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txBody>
            <a:bodyPr/>
            <a:lstStyle/>
            <a:p>
              <a:endParaRPr lang="en-US"/>
            </a:p>
          </p:txBody>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txBody>
            <a:bodyPr/>
            <a:lstStyle/>
            <a:p>
              <a:endParaRPr lang="en-US"/>
            </a:p>
          </p:txBody>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F79983B1-5C58-4DA5-9377-FFC3B2B849FC}" type="datetime1">
              <a:rPr lang="en-US" smtClean="0"/>
              <a:t>6/26/2026</a:t>
            </a:fld>
            <a:endParaRPr lang="en-US"/>
          </a:p>
        </p:txBody>
      </p:sp>
      <p:sp>
        <p:nvSpPr>
          <p:cNvPr id="5" name="Footer Placeholder 4"/>
          <p:cNvSpPr>
            <a:spLocks noGrp="1"/>
          </p:cNvSpPr>
          <p:nvPr>
            <p:ph type="ftr" sz="quarter" idx="11"/>
          </p:nvPr>
        </p:nvSpPr>
        <p:spPr>
          <a:xfrm>
            <a:off x="3623733" y="6117336"/>
            <a:ext cx="3609438" cy="365125"/>
          </a:xfrm>
        </p:spPr>
        <p:txBody>
          <a:bodyPr/>
          <a:lstStyle/>
          <a:p>
            <a:r>
              <a:rPr lang="en-US"/>
              <a:t>© Thriving Solo dba ChristiGamesLLC. All Rights Reserved</a:t>
            </a:r>
          </a:p>
        </p:txBody>
      </p:sp>
      <p:sp>
        <p:nvSpPr>
          <p:cNvPr id="6" name="Slide Number Placeholder 5"/>
          <p:cNvSpPr>
            <a:spLocks noGrp="1"/>
          </p:cNvSpPr>
          <p:nvPr>
            <p:ph type="sldNum" sz="quarter" idx="12"/>
          </p:nvPr>
        </p:nvSpPr>
        <p:spPr>
          <a:xfrm>
            <a:off x="8275320" y="6117336"/>
            <a:ext cx="411480" cy="365125"/>
          </a:xfrm>
        </p:spPr>
        <p:txBody>
          <a:bodyPr/>
          <a:lstStyle/>
          <a:p>
            <a:fld id="{C1FF6DA9-008F-8B48-92A6-B652298478BF}" type="slidenum">
              <a:rPr lang="en-US" smtClean="0"/>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Tree>
    <p:extLst>
      <p:ext uri="{BB962C8B-B14F-4D97-AF65-F5344CB8AC3E}">
        <p14:creationId xmlns:p14="http://schemas.microsoft.com/office/powerpoint/2010/main" val="358334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C4001C-FFFF-4ED9-ACE8-9ED2A3141D9F}" type="datetime1">
              <a:rPr lang="en-US" smtClean="0"/>
              <a:t>6/26/2026</a:t>
            </a:fld>
            <a:endParaRPr lang="en-US"/>
          </a:p>
        </p:txBody>
      </p:sp>
      <p:sp>
        <p:nvSpPr>
          <p:cNvPr id="6" name="Footer Placeholder 5"/>
          <p:cNvSpPr>
            <a:spLocks noGrp="1"/>
          </p:cNvSpPr>
          <p:nvPr>
            <p:ph type="ftr" sz="quarter" idx="11"/>
          </p:nvPr>
        </p:nvSpPr>
        <p:spPr/>
        <p:txBody>
          <a:bodyPr/>
          <a:lstStyle/>
          <a:p>
            <a:r>
              <a:rPr lang="en-US"/>
              <a:t>© Thriving Solo dba ChristiGamesLLC. All Rights Reserved</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63240867"/>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C4001C-FFFF-4ED9-ACE8-9ED2A3141D9F}" type="datetime1">
              <a:rPr lang="en-US" smtClean="0"/>
              <a:t>6/26/2026</a:t>
            </a:fld>
            <a:endParaRPr lang="en-US"/>
          </a:p>
        </p:txBody>
      </p:sp>
      <p:sp>
        <p:nvSpPr>
          <p:cNvPr id="5" name="Footer Placeholder 4"/>
          <p:cNvSpPr>
            <a:spLocks noGrp="1"/>
          </p:cNvSpPr>
          <p:nvPr>
            <p:ph type="ftr" sz="quarter" idx="11"/>
          </p:nvPr>
        </p:nvSpPr>
        <p:spPr/>
        <p:txBody>
          <a:bodyPr/>
          <a:lstStyle/>
          <a:p>
            <a:r>
              <a:rPr lang="en-US"/>
              <a:t>© Thriving Solo dba ChristiGamesLLC. All Rights Reserved</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7636818"/>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C4001C-FFFF-4ED9-ACE8-9ED2A3141D9F}" type="datetime1">
              <a:rPr lang="en-US" smtClean="0"/>
              <a:t>6/26/2026</a:t>
            </a:fld>
            <a:endParaRPr lang="en-US"/>
          </a:p>
        </p:txBody>
      </p:sp>
      <p:sp>
        <p:nvSpPr>
          <p:cNvPr id="5" name="Footer Placeholder 4"/>
          <p:cNvSpPr>
            <a:spLocks noGrp="1"/>
          </p:cNvSpPr>
          <p:nvPr>
            <p:ph type="ftr" sz="quarter" idx="11"/>
          </p:nvPr>
        </p:nvSpPr>
        <p:spPr/>
        <p:txBody>
          <a:bodyPr/>
          <a:lstStyle/>
          <a:p>
            <a:r>
              <a:rPr lang="en-US"/>
              <a:t>© Thriving Solo dba ChristiGamesLLC. All Rights Reserved</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19670692"/>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C4001C-FFFF-4ED9-ACE8-9ED2A3141D9F}" type="datetime1">
              <a:rPr lang="en-US" smtClean="0"/>
              <a:t>6/26/2026</a:t>
            </a:fld>
            <a:endParaRPr lang="en-US"/>
          </a:p>
        </p:txBody>
      </p:sp>
      <p:sp>
        <p:nvSpPr>
          <p:cNvPr id="5" name="Footer Placeholder 4"/>
          <p:cNvSpPr>
            <a:spLocks noGrp="1"/>
          </p:cNvSpPr>
          <p:nvPr>
            <p:ph type="ftr" sz="quarter" idx="11"/>
          </p:nvPr>
        </p:nvSpPr>
        <p:spPr/>
        <p:txBody>
          <a:bodyPr/>
          <a:lstStyle/>
          <a:p>
            <a:r>
              <a:rPr lang="en-US"/>
              <a:t>© Thriving Solo dba ChristiGamesLLC. All Rights Reserved</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77286492"/>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C4001C-FFFF-4ED9-ACE8-9ED2A3141D9F}" type="datetime1">
              <a:rPr lang="en-US" smtClean="0"/>
              <a:t>6/26/2026</a:t>
            </a:fld>
            <a:endParaRPr lang="en-US"/>
          </a:p>
        </p:txBody>
      </p:sp>
      <p:sp>
        <p:nvSpPr>
          <p:cNvPr id="5" name="Footer Placeholder 4"/>
          <p:cNvSpPr>
            <a:spLocks noGrp="1"/>
          </p:cNvSpPr>
          <p:nvPr>
            <p:ph type="ftr" sz="quarter" idx="11"/>
          </p:nvPr>
        </p:nvSpPr>
        <p:spPr/>
        <p:txBody>
          <a:bodyPr/>
          <a:lstStyle/>
          <a:p>
            <a:r>
              <a:rPr lang="en-US"/>
              <a:t>© Thriving Solo dba ChristiGamesLLC. All Rights Reserved</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57027666"/>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C4001C-FFFF-4ED9-ACE8-9ED2A3141D9F}" type="datetime1">
              <a:rPr lang="en-US" smtClean="0"/>
              <a:t>6/26/2026</a:t>
            </a:fld>
            <a:endParaRPr lang="en-US"/>
          </a:p>
        </p:txBody>
      </p:sp>
      <p:sp>
        <p:nvSpPr>
          <p:cNvPr id="5" name="Footer Placeholder 4"/>
          <p:cNvSpPr>
            <a:spLocks noGrp="1"/>
          </p:cNvSpPr>
          <p:nvPr>
            <p:ph type="ftr" sz="quarter" idx="11"/>
          </p:nvPr>
        </p:nvSpPr>
        <p:spPr/>
        <p:txBody>
          <a:bodyPr/>
          <a:lstStyle/>
          <a:p>
            <a:r>
              <a:rPr lang="en-US"/>
              <a:t>© Thriving Solo dba ChristiGamesLLC. All Rights Reserved</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8833799"/>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830371-6AF1-4F32-8062-AF84FF18F653}" type="datetime1">
              <a:rPr lang="en-US" smtClean="0"/>
              <a:t>6/26/2026</a:t>
            </a:fld>
            <a:endParaRPr lang="en-US"/>
          </a:p>
        </p:txBody>
      </p:sp>
      <p:sp>
        <p:nvSpPr>
          <p:cNvPr id="5" name="Footer Placeholder 4"/>
          <p:cNvSpPr>
            <a:spLocks noGrp="1"/>
          </p:cNvSpPr>
          <p:nvPr>
            <p:ph type="ftr" sz="quarter" idx="11"/>
          </p:nvPr>
        </p:nvSpPr>
        <p:spPr/>
        <p:txBody>
          <a:bodyPr/>
          <a:lstStyle/>
          <a:p>
            <a:r>
              <a:rPr lang="en-US"/>
              <a:t>© Thriving Solo dba ChristiGamesLLC. All Rights Reserved</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821515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552908-3EB7-451D-A6AC-63291FDE0E40}" type="datetime1">
              <a:rPr lang="en-US" smtClean="0"/>
              <a:t>6/26/2026</a:t>
            </a:fld>
            <a:endParaRPr lang="en-US"/>
          </a:p>
        </p:txBody>
      </p:sp>
      <p:sp>
        <p:nvSpPr>
          <p:cNvPr id="5" name="Footer Placeholder 4"/>
          <p:cNvSpPr>
            <a:spLocks noGrp="1"/>
          </p:cNvSpPr>
          <p:nvPr>
            <p:ph type="ftr" sz="quarter" idx="11"/>
          </p:nvPr>
        </p:nvSpPr>
        <p:spPr/>
        <p:txBody>
          <a:bodyPr/>
          <a:lstStyle/>
          <a:p>
            <a:r>
              <a:rPr lang="en-US"/>
              <a:t>© Thriving Solo dba ChristiGamesLLC. All Rights Reserved</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83676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C0FB1F09-A90D-46E3-8958-77B5A9EC846B}" type="datetime1">
              <a:rPr lang="en-US" smtClean="0"/>
              <a:t>6/26/2026</a:t>
            </a:fld>
            <a:endParaRPr lang="en-US"/>
          </a:p>
        </p:txBody>
      </p:sp>
      <p:sp>
        <p:nvSpPr>
          <p:cNvPr id="5" name="Footer Placeholder 4"/>
          <p:cNvSpPr>
            <a:spLocks noGrp="1"/>
          </p:cNvSpPr>
          <p:nvPr>
            <p:ph type="ftr" sz="quarter" idx="11"/>
          </p:nvPr>
        </p:nvSpPr>
        <p:spPr>
          <a:xfrm>
            <a:off x="1972647" y="6108173"/>
            <a:ext cx="5314517" cy="365125"/>
          </a:xfrm>
        </p:spPr>
        <p:txBody>
          <a:bodyPr/>
          <a:lstStyle/>
          <a:p>
            <a:r>
              <a:rPr lang="en-US"/>
              <a:t>© Thriving Solo dba ChristiGamesLLC. All Rights Reserved</a:t>
            </a:r>
          </a:p>
        </p:txBody>
      </p:sp>
      <p:sp>
        <p:nvSpPr>
          <p:cNvPr id="6" name="Slide Number Placeholder 5"/>
          <p:cNvSpPr>
            <a:spLocks noGrp="1"/>
          </p:cNvSpPr>
          <p:nvPr>
            <p:ph type="sldNum" sz="quarter" idx="12"/>
          </p:nvPr>
        </p:nvSpPr>
        <p:spPr>
          <a:xfrm>
            <a:off x="8258967" y="6108173"/>
            <a:ext cx="427833"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41282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A0DD12-E51F-440B-9E7A-6D1B2F1480E2}" type="datetime1">
              <a:rPr lang="en-US" smtClean="0"/>
              <a:t>6/26/2026</a:t>
            </a:fld>
            <a:endParaRPr lang="en-US"/>
          </a:p>
        </p:txBody>
      </p:sp>
      <p:sp>
        <p:nvSpPr>
          <p:cNvPr id="5" name="Footer Placeholder 4"/>
          <p:cNvSpPr>
            <a:spLocks noGrp="1"/>
          </p:cNvSpPr>
          <p:nvPr>
            <p:ph type="ftr" sz="quarter" idx="11"/>
          </p:nvPr>
        </p:nvSpPr>
        <p:spPr/>
        <p:txBody>
          <a:bodyPr/>
          <a:lstStyle/>
          <a:p>
            <a:r>
              <a:rPr lang="en-US"/>
              <a:t>© Thriving Solo dba ChristiGamesLLC. All Rights Reserved</a:t>
            </a:r>
          </a:p>
        </p:txBody>
      </p:sp>
      <p:sp>
        <p:nvSpPr>
          <p:cNvPr id="6" name="Slide Number Placeholder 5"/>
          <p:cNvSpPr>
            <a:spLocks noGrp="1"/>
          </p:cNvSpPr>
          <p:nvPr>
            <p:ph type="sldNum" sz="quarter" idx="12"/>
          </p:nvPr>
        </p:nvSpPr>
        <p:spPr>
          <a:xfrm>
            <a:off x="8273317" y="6116070"/>
            <a:ext cx="413483"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14381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13609CE-34F3-445C-BE3C-3D8F8E6A8B16}" type="datetime1">
              <a:rPr lang="en-US" smtClean="0"/>
              <a:t>6/26/2026</a:t>
            </a:fld>
            <a:endParaRPr lang="en-US"/>
          </a:p>
        </p:txBody>
      </p:sp>
      <p:sp>
        <p:nvSpPr>
          <p:cNvPr id="6" name="Footer Placeholder 5"/>
          <p:cNvSpPr>
            <a:spLocks noGrp="1"/>
          </p:cNvSpPr>
          <p:nvPr>
            <p:ph type="ftr" sz="quarter" idx="11"/>
          </p:nvPr>
        </p:nvSpPr>
        <p:spPr/>
        <p:txBody>
          <a:bodyPr/>
          <a:lstStyle/>
          <a:p>
            <a:r>
              <a:rPr lang="en-US"/>
              <a:t>© Thriving Solo dba ChristiGamesLLC. All Rights Reserved</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54768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E2543C9-2030-4B2A-8824-E10A1D712896}" type="datetime1">
              <a:rPr lang="en-US" smtClean="0"/>
              <a:t>6/26/2026</a:t>
            </a:fld>
            <a:endParaRPr lang="en-US"/>
          </a:p>
        </p:txBody>
      </p:sp>
      <p:sp>
        <p:nvSpPr>
          <p:cNvPr id="8" name="Footer Placeholder 7"/>
          <p:cNvSpPr>
            <a:spLocks noGrp="1"/>
          </p:cNvSpPr>
          <p:nvPr>
            <p:ph type="ftr" sz="quarter" idx="11"/>
          </p:nvPr>
        </p:nvSpPr>
        <p:spPr/>
        <p:txBody>
          <a:bodyPr/>
          <a:lstStyle/>
          <a:p>
            <a:r>
              <a:rPr lang="en-US"/>
              <a:t>© Thriving Solo dba ChristiGamesLLC. All Rights Reserved</a:t>
            </a:r>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87764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9828333-7A6F-4F2D-A317-D10B805D475A}" type="datetime1">
              <a:rPr lang="en-US" smtClean="0"/>
              <a:t>6/26/2026</a:t>
            </a:fld>
            <a:endParaRPr lang="en-US"/>
          </a:p>
        </p:txBody>
      </p:sp>
      <p:sp>
        <p:nvSpPr>
          <p:cNvPr id="4" name="Footer Placeholder 3"/>
          <p:cNvSpPr>
            <a:spLocks noGrp="1"/>
          </p:cNvSpPr>
          <p:nvPr>
            <p:ph type="ftr" sz="quarter" idx="11"/>
          </p:nvPr>
        </p:nvSpPr>
        <p:spPr/>
        <p:txBody>
          <a:bodyPr/>
          <a:lstStyle/>
          <a:p>
            <a:r>
              <a:rPr lang="en-US"/>
              <a:t>© Thriving Solo dba ChristiGamesLLC. All Rights Reserved</a:t>
            </a:r>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41757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E4A7D5-6E17-4BBF-91F1-8376B53F81B7}" type="datetime1">
              <a:rPr lang="en-US" smtClean="0"/>
              <a:t>6/26/2026</a:t>
            </a:fld>
            <a:endParaRPr lang="en-US"/>
          </a:p>
        </p:txBody>
      </p:sp>
      <p:sp>
        <p:nvSpPr>
          <p:cNvPr id="3" name="Footer Placeholder 2"/>
          <p:cNvSpPr>
            <a:spLocks noGrp="1"/>
          </p:cNvSpPr>
          <p:nvPr>
            <p:ph type="ftr" sz="quarter" idx="11"/>
          </p:nvPr>
        </p:nvSpPr>
        <p:spPr/>
        <p:txBody>
          <a:bodyPr/>
          <a:lstStyle/>
          <a:p>
            <a:r>
              <a:rPr lang="en-US"/>
              <a:t>© Thriving Solo dba ChristiGamesLLC. All Rights Reserved</a:t>
            </a:r>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13804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C16E4D-D3DE-4ACD-950F-679811E745A1}" type="datetime1">
              <a:rPr lang="en-US" smtClean="0"/>
              <a:t>6/26/2026</a:t>
            </a:fld>
            <a:endParaRPr lang="en-US"/>
          </a:p>
        </p:txBody>
      </p:sp>
      <p:sp>
        <p:nvSpPr>
          <p:cNvPr id="6" name="Footer Placeholder 5"/>
          <p:cNvSpPr>
            <a:spLocks noGrp="1"/>
          </p:cNvSpPr>
          <p:nvPr>
            <p:ph type="ftr" sz="quarter" idx="11"/>
          </p:nvPr>
        </p:nvSpPr>
        <p:spPr/>
        <p:txBody>
          <a:bodyPr/>
          <a:lstStyle/>
          <a:p>
            <a:r>
              <a:rPr lang="en-US"/>
              <a:t>© Thriving Solo dba ChristiGamesLLC. All Rights Reserved</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28365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8F640A0-82C3-41CF-A276-58B80660E5EE}" type="datetime1">
              <a:rPr lang="en-US" smtClean="0"/>
              <a:t>6/26/2026</a:t>
            </a:fld>
            <a:endParaRPr lang="en-US"/>
          </a:p>
        </p:txBody>
      </p:sp>
      <p:sp>
        <p:nvSpPr>
          <p:cNvPr id="6" name="Footer Placeholder 5"/>
          <p:cNvSpPr>
            <a:spLocks noGrp="1"/>
          </p:cNvSpPr>
          <p:nvPr>
            <p:ph type="ftr" sz="quarter" idx="11"/>
          </p:nvPr>
        </p:nvSpPr>
        <p:spPr/>
        <p:txBody>
          <a:bodyPr/>
          <a:lstStyle/>
          <a:p>
            <a:r>
              <a:rPr lang="en-US"/>
              <a:t>© Thriving Solo dba ChristiGamesLLC. All Rights Reserved</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31886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txBody>
            <a:bodyPr/>
            <a:lstStyle/>
            <a:p>
              <a:endParaRPr lang="en-US"/>
            </a:p>
          </p:txBody>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txBody>
            <a:bodyPr/>
            <a:lstStyle/>
            <a:p>
              <a:endParaRPr lang="en-US"/>
            </a:p>
          </p:txBody>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txBody>
            <a:bodyPr/>
            <a:lstStyle/>
            <a:p>
              <a:endParaRPr lang="en-US"/>
            </a:p>
          </p:txBody>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txBody>
            <a:bodyPr/>
            <a:lstStyle/>
            <a:p>
              <a:endParaRPr lang="en-US"/>
            </a:p>
          </p:txBody>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txBody>
            <a:bodyPr/>
            <a:lstStyle/>
            <a:p>
              <a:endParaRPr lang="en-US"/>
            </a:p>
          </p:txBody>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txBody>
            <a:bodyPr/>
            <a:lstStyle/>
            <a:p>
              <a:endParaRPr lang="en-US"/>
            </a:p>
          </p:txBody>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7C4001C-FFFF-4ED9-ACE8-9ED2A3141D9F}" type="datetime1">
              <a:rPr lang="en-US" smtClean="0"/>
              <a:t>6/26/2026</a:t>
            </a:fld>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a:t>© Thriving Solo dba ChristiGamesLLC. All Rights Reserved</a:t>
            </a:r>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92811528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sldNum="0" hd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microsoft.com/office/2018/10/relationships/comments" Target="../comments/modernComment_10F_6EAC2DDA.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erson's hand with illuminated lights">
            <a:extLst>
              <a:ext uri="{FF2B5EF4-FFF2-40B4-BE49-F238E27FC236}">
                <a16:creationId xmlns:a16="http://schemas.microsoft.com/office/drawing/2014/main" id="{C84D9D35-5054-C7F0-5EA4-6B2D91294041}"/>
              </a:ext>
            </a:extLst>
          </p:cNvPr>
          <p:cNvPicPr>
            <a:picLocks noChangeAspect="1"/>
          </p:cNvPicPr>
          <p:nvPr/>
        </p:nvPicPr>
        <p:blipFill>
          <a:blip r:embed="rId2">
            <a:alphaModFix amt="60000"/>
          </a:blip>
          <a:srcRect l="10059" r="940" b="-1"/>
          <a:stretch>
            <a:fillRect/>
          </a:stretch>
        </p:blipFill>
        <p:spPr>
          <a:xfrm>
            <a:off x="0" y="0"/>
            <a:ext cx="9143980" cy="6857990"/>
          </a:xfrm>
          <a:prstGeom prst="rect">
            <a:avLst/>
          </a:prstGeom>
        </p:spPr>
      </p:pic>
      <p:sp>
        <p:nvSpPr>
          <p:cNvPr id="2" name="Title 1"/>
          <p:cNvSpPr>
            <a:spLocks noGrp="1"/>
          </p:cNvSpPr>
          <p:nvPr>
            <p:ph type="ctrTitle"/>
          </p:nvPr>
        </p:nvSpPr>
        <p:spPr>
          <a:xfrm>
            <a:off x="2518729" y="1050504"/>
            <a:ext cx="7406640" cy="3299902"/>
          </a:xfrm>
        </p:spPr>
        <p:txBody>
          <a:bodyPr>
            <a:normAutofit/>
          </a:bodyPr>
          <a:lstStyle/>
          <a:p>
            <a:pPr algn="l"/>
            <a:r>
              <a:rPr lang="en-US" sz="7100" dirty="0">
                <a:solidFill>
                  <a:srgbClr val="FFFFFF"/>
                </a:solidFill>
              </a:rPr>
              <a:t>Spirituality for Singles</a:t>
            </a:r>
          </a:p>
        </p:txBody>
      </p:sp>
      <p:sp>
        <p:nvSpPr>
          <p:cNvPr id="4" name="Footer Placeholder 3">
            <a:extLst>
              <a:ext uri="{FF2B5EF4-FFF2-40B4-BE49-F238E27FC236}">
                <a16:creationId xmlns:a16="http://schemas.microsoft.com/office/drawing/2014/main" id="{F546D9DC-5808-03E6-E8ED-B5E891649E31}"/>
              </a:ext>
            </a:extLst>
          </p:cNvPr>
          <p:cNvSpPr>
            <a:spLocks noGrp="1"/>
          </p:cNvSpPr>
          <p:nvPr>
            <p:ph type="ftr" sz="quarter" idx="11"/>
          </p:nvPr>
        </p:nvSpPr>
        <p:spPr/>
        <p:txBody>
          <a:bodyPr/>
          <a:lstStyle/>
          <a:p>
            <a:r>
              <a:rPr lang="en-US"/>
              <a:t>© Thriving Solo dba ChristiGamesLLC. All Rights Reserved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10000"/>
              </a:schemeClr>
            </a:gs>
            <a:gs pos="100000">
              <a:schemeClr val="bg2">
                <a:shade val="64000"/>
                <a:lumMod val="98000"/>
              </a:schemeClr>
            </a:gs>
          </a:gsLst>
          <a:lin ang="5400000" scaled="0"/>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4C52C56-BEF2-4E22-8C8E-A7AC96B03A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3302781"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4" name="Group 13">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486469" y="0"/>
            <a:ext cx="1827609" cy="6858001"/>
            <a:chOff x="1320800" y="0"/>
            <a:chExt cx="2436813" cy="6858001"/>
          </a:xfrm>
        </p:grpSpPr>
        <p:sp>
          <p:nvSpPr>
            <p:cNvPr id="15"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16"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17"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18"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19"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20"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4" name="Footer Placeholder 3">
            <a:extLst>
              <a:ext uri="{FF2B5EF4-FFF2-40B4-BE49-F238E27FC236}">
                <a16:creationId xmlns:a16="http://schemas.microsoft.com/office/drawing/2014/main" id="{616B7E53-45BB-1A34-0CB3-B0A1DC6D6A76}"/>
              </a:ext>
            </a:extLst>
          </p:cNvPr>
          <p:cNvSpPr>
            <a:spLocks noGrp="1"/>
          </p:cNvSpPr>
          <p:nvPr>
            <p:ph type="ftr" sz="quarter" idx="11"/>
          </p:nvPr>
        </p:nvSpPr>
        <p:spPr>
          <a:xfrm>
            <a:off x="3894978" y="5883275"/>
            <a:ext cx="3347364" cy="365125"/>
          </a:xfrm>
        </p:spPr>
        <p:txBody>
          <a:bodyPr>
            <a:normAutofit/>
          </a:bodyPr>
          <a:lstStyle/>
          <a:p>
            <a:pPr>
              <a:spcAft>
                <a:spcPts val="600"/>
              </a:spcAft>
            </a:pPr>
            <a:r>
              <a:rPr lang="en-US"/>
              <a:t>© Thriving Solo dba ChristiGamesLLC. All Rights Reserved</a:t>
            </a:r>
          </a:p>
        </p:txBody>
      </p:sp>
      <p:graphicFrame>
        <p:nvGraphicFramePr>
          <p:cNvPr id="8" name="Content Placeholder 2">
            <a:extLst>
              <a:ext uri="{FF2B5EF4-FFF2-40B4-BE49-F238E27FC236}">
                <a16:creationId xmlns:a16="http://schemas.microsoft.com/office/drawing/2014/main" id="{B24F45A1-A262-A6B5-1FC5-22925BFBC4D0}"/>
              </a:ext>
            </a:extLst>
          </p:cNvPr>
          <p:cNvGraphicFramePr>
            <a:graphicFrameLocks noGrp="1"/>
          </p:cNvGraphicFramePr>
          <p:nvPr>
            <p:ph idx="1"/>
            <p:extLst>
              <p:ext uri="{D42A27DB-BD31-4B8C-83A1-F6EECF244321}">
                <p14:modId xmlns:p14="http://schemas.microsoft.com/office/powerpoint/2010/main" val="664054089"/>
              </p:ext>
            </p:extLst>
          </p:nvPr>
        </p:nvGraphicFramePr>
        <p:xfrm>
          <a:off x="3757612" y="685800"/>
          <a:ext cx="4869656"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0888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13233" y="685800"/>
            <a:ext cx="7514035" cy="1185333"/>
          </a:xfrm>
        </p:spPr>
        <p:txBody>
          <a:bodyPr>
            <a:normAutofit/>
          </a:bodyPr>
          <a:lstStyle/>
          <a:p>
            <a:r>
              <a:rPr lang="en-US"/>
              <a:t>Bible structure and timeline</a:t>
            </a:r>
          </a:p>
        </p:txBody>
      </p:sp>
      <p:sp>
        <p:nvSpPr>
          <p:cNvPr id="3" name="Content Placeholder 2"/>
          <p:cNvSpPr>
            <a:spLocks noGrp="1"/>
          </p:cNvSpPr>
          <p:nvPr>
            <p:ph idx="1"/>
          </p:nvPr>
        </p:nvSpPr>
        <p:spPr>
          <a:xfrm>
            <a:off x="1113233" y="1998133"/>
            <a:ext cx="5141517" cy="3793067"/>
          </a:xfrm>
        </p:spPr>
        <p:txBody>
          <a:bodyPr>
            <a:normAutofit/>
          </a:bodyPr>
          <a:lstStyle/>
          <a:p>
            <a:pPr>
              <a:lnSpc>
                <a:spcPct val="90000"/>
              </a:lnSpc>
            </a:pPr>
            <a:r>
              <a:rPr lang="en-US" sz="800"/>
              <a:t> THE BIBLE</a:t>
            </a:r>
            <a:br>
              <a:rPr lang="en-US" sz="800"/>
            </a:br>
            <a:br>
              <a:rPr lang="en-US" sz="800"/>
            </a:br>
            <a:r>
              <a:rPr lang="en-US" sz="800"/>
              <a:t>┌─────────────────────────────────────────────┐</a:t>
            </a:r>
            <a:br>
              <a:rPr lang="en-US" sz="800"/>
            </a:br>
            <a:r>
              <a:rPr lang="en-US" sz="800"/>
              <a:t>│ OLD TESTAMENT (39 Books)                    │</a:t>
            </a:r>
            <a:br>
              <a:rPr lang="en-US" sz="800"/>
            </a:br>
            <a:r>
              <a:rPr lang="en-US" sz="800"/>
              <a:t>├─────────────────────────────────────────────┤</a:t>
            </a:r>
            <a:br>
              <a:rPr lang="en-US" sz="800"/>
            </a:br>
            <a:r>
              <a:rPr lang="en-US" sz="800"/>
              <a:t>│ LAW      HISTORY    POETRY    PROPHETS      │</a:t>
            </a:r>
            <a:br>
              <a:rPr lang="en-US" sz="800"/>
            </a:br>
            <a:r>
              <a:rPr lang="en-US" sz="800"/>
              <a:t>│ 5 Books  12 Books   5 Books   17 Books      │</a:t>
            </a:r>
            <a:br>
              <a:rPr lang="en-US" sz="800"/>
            </a:br>
            <a:r>
              <a:rPr lang="en-US" sz="800"/>
              <a:t>└─────────────────────────────────────────────┘</a:t>
            </a:r>
            <a:br>
              <a:rPr lang="en-US" sz="800"/>
            </a:br>
            <a:r>
              <a:rPr lang="en-US" sz="800"/>
              <a:t>                       ↓</a:t>
            </a:r>
            <a:br>
              <a:rPr lang="en-US" sz="800"/>
            </a:br>
            <a:r>
              <a:rPr lang="en-US" sz="800"/>
              <a:t>               400 Silent Years</a:t>
            </a:r>
            <a:br>
              <a:rPr lang="en-US" sz="800"/>
            </a:br>
            <a:r>
              <a:rPr lang="en-US" sz="800"/>
              <a:t>                       ↓</a:t>
            </a:r>
            <a:br>
              <a:rPr lang="en-US" sz="800"/>
            </a:br>
            <a:r>
              <a:rPr lang="en-US" sz="800"/>
              <a:t>┌─────────────────────────────────────────────┐</a:t>
            </a:r>
            <a:br>
              <a:rPr lang="en-US" sz="800"/>
            </a:br>
            <a:r>
              <a:rPr lang="en-US" sz="800"/>
              <a:t>│ NEW TESTAMENT (27 Books)                    │</a:t>
            </a:r>
            <a:br>
              <a:rPr lang="en-US" sz="800"/>
            </a:br>
            <a:r>
              <a:rPr lang="en-US" sz="800"/>
              <a:t>├─────────────────────────────────────────────┤</a:t>
            </a:r>
            <a:br>
              <a:rPr lang="en-US" sz="800"/>
            </a:br>
            <a:r>
              <a:rPr lang="en-US" sz="800"/>
              <a:t>│ GOSPELS  HISTORY  LETTERS  PROPHECY         │</a:t>
            </a:r>
            <a:br>
              <a:rPr lang="en-US" sz="800"/>
            </a:br>
            <a:r>
              <a:rPr lang="en-US" sz="800"/>
              <a:t>│ 4 Books  1 Book   21 Books 1 Book           │</a:t>
            </a:r>
            <a:br>
              <a:rPr lang="en-US" sz="800"/>
            </a:br>
            <a:r>
              <a:rPr lang="en-US" sz="800"/>
              <a:t>└─────────────────────────────────────────────┘</a:t>
            </a:r>
            <a:br>
              <a:rPr lang="en-US" sz="800"/>
            </a:br>
            <a:br>
              <a:rPr lang="en-US" sz="800"/>
            </a:br>
            <a:br>
              <a:rPr lang="en-US" sz="800"/>
            </a:br>
            <a:r>
              <a:rPr lang="en-US" sz="800"/>
              <a:t>Creation → Abraham → Moses → Kings → Exile → Jesus → Church → Future Hope</a:t>
            </a:r>
            <a:br>
              <a:rPr lang="en-US" sz="800"/>
            </a:br>
            <a:r>
              <a:rPr lang="en-US" sz="800"/>
              <a:t> 4000 BC    2000 BC   1450 BC 1000 BC 586 BC   AD 30   AD 30-100 Revelation</a:t>
            </a:r>
          </a:p>
        </p:txBody>
      </p:sp>
      <p:pic>
        <p:nvPicPr>
          <p:cNvPr id="8" name="Graphic 7" descr="Open Book">
            <a:extLst>
              <a:ext uri="{FF2B5EF4-FFF2-40B4-BE49-F238E27FC236}">
                <a16:creationId xmlns:a16="http://schemas.microsoft.com/office/drawing/2014/main" id="{C1885076-9B74-A824-0F1F-5198437F2E2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89430" y="2874971"/>
            <a:ext cx="2037837" cy="2037837"/>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
        <p:nvSpPr>
          <p:cNvPr id="4" name="Footer Placeholder 3">
            <a:extLst>
              <a:ext uri="{FF2B5EF4-FFF2-40B4-BE49-F238E27FC236}">
                <a16:creationId xmlns:a16="http://schemas.microsoft.com/office/drawing/2014/main" id="{E1DC2DDF-6194-C718-41B9-57871087BFAD}"/>
              </a:ext>
            </a:extLst>
          </p:cNvPr>
          <p:cNvSpPr>
            <a:spLocks noGrp="1"/>
          </p:cNvSpPr>
          <p:nvPr>
            <p:ph type="ftr" sz="quarter" idx="11"/>
          </p:nvPr>
        </p:nvSpPr>
        <p:spPr>
          <a:xfrm>
            <a:off x="1929209" y="5883275"/>
            <a:ext cx="5313133" cy="365125"/>
          </a:xfrm>
        </p:spPr>
        <p:txBody>
          <a:bodyPr>
            <a:normAutofit/>
          </a:bodyPr>
          <a:lstStyle/>
          <a:p>
            <a:pPr>
              <a:spcAft>
                <a:spcPts val="600"/>
              </a:spcAft>
            </a:pPr>
            <a:r>
              <a:rPr lang="en-US"/>
              <a:t>© Thriving Solo dba ChristiGamesLLC. All Rights Reserved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616B3DC-C165-433D-9187-62DCC0E317D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576" y="-4763"/>
            <a:ext cx="3761187" cy="6862763"/>
            <a:chOff x="2928938" y="-4763"/>
            <a:chExt cx="5014912" cy="6862763"/>
          </a:xfrm>
        </p:grpSpPr>
        <p:sp>
          <p:nvSpPr>
            <p:cNvPr id="40" name="Freeform 6">
              <a:extLst>
                <a:ext uri="{FF2B5EF4-FFF2-40B4-BE49-F238E27FC236}">
                  <a16:creationId xmlns:a16="http://schemas.microsoft.com/office/drawing/2014/main" id="{97E1BF84-9824-4B0E-98DF-F0F7181DD0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41" name="Freeform 7">
              <a:extLst>
                <a:ext uri="{FF2B5EF4-FFF2-40B4-BE49-F238E27FC236}">
                  <a16:creationId xmlns:a16="http://schemas.microsoft.com/office/drawing/2014/main" id="{A85FA340-7392-4303-9707-A12F45A46F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42" name="Freeform 9">
              <a:extLst>
                <a:ext uri="{FF2B5EF4-FFF2-40B4-BE49-F238E27FC236}">
                  <a16:creationId xmlns:a16="http://schemas.microsoft.com/office/drawing/2014/main" id="{758A9051-2BD9-4868-8B84-344752FA2F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14" name="Freeform 10">
              <a:extLst>
                <a:ext uri="{FF2B5EF4-FFF2-40B4-BE49-F238E27FC236}">
                  <a16:creationId xmlns:a16="http://schemas.microsoft.com/office/drawing/2014/main" id="{58264C49-3539-4CBD-8F11-1106C8B87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15" name="Freeform 11">
              <a:extLst>
                <a:ext uri="{FF2B5EF4-FFF2-40B4-BE49-F238E27FC236}">
                  <a16:creationId xmlns:a16="http://schemas.microsoft.com/office/drawing/2014/main" id="{DE862133-5C7E-4B32-9786-0B33BC51A7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16" name="Freeform 12">
              <a:extLst>
                <a:ext uri="{FF2B5EF4-FFF2-40B4-BE49-F238E27FC236}">
                  <a16:creationId xmlns:a16="http://schemas.microsoft.com/office/drawing/2014/main" id="{90925F6C-DF03-4707-9176-6049F049B5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useBgFill="1">
        <p:nvSpPr>
          <p:cNvPr id="18" name="Rectangle 17">
            <a:extLst>
              <a:ext uri="{FF2B5EF4-FFF2-40B4-BE49-F238E27FC236}">
                <a16:creationId xmlns:a16="http://schemas.microsoft.com/office/drawing/2014/main" id="{6C686317-9C96-4A02-88CE-7319FF590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E4084D-7464-9587-ADE1-F2BA9419EFAD}"/>
              </a:ext>
            </a:extLst>
          </p:cNvPr>
          <p:cNvSpPr>
            <a:spLocks noGrp="1"/>
          </p:cNvSpPr>
          <p:nvPr>
            <p:ph type="title"/>
          </p:nvPr>
        </p:nvSpPr>
        <p:spPr>
          <a:xfrm>
            <a:off x="4935474" y="648930"/>
            <a:ext cx="3691793" cy="3347337"/>
          </a:xfrm>
        </p:spPr>
        <p:txBody>
          <a:bodyPr vert="horz" lIns="91440" tIns="45720" rIns="91440" bIns="45720" rtlCol="0" anchor="b">
            <a:normAutofit/>
          </a:bodyPr>
          <a:lstStyle/>
          <a:p>
            <a:pPr algn="r"/>
            <a:r>
              <a:rPr lang="en-US" sz="6000" dirty="0"/>
              <a:t>Bible Key Concepts</a:t>
            </a:r>
          </a:p>
        </p:txBody>
      </p:sp>
      <p:grpSp>
        <p:nvGrpSpPr>
          <p:cNvPr id="20" name="Group 19">
            <a:extLst>
              <a:ext uri="{FF2B5EF4-FFF2-40B4-BE49-F238E27FC236}">
                <a16:creationId xmlns:a16="http://schemas.microsoft.com/office/drawing/2014/main" id="{E0E25B5C-98A3-47D8-A4D7-10C2E17589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65036" y="-4763"/>
            <a:ext cx="3761187" cy="6862763"/>
            <a:chOff x="2928938" y="-4763"/>
            <a:chExt cx="5014912" cy="6862763"/>
          </a:xfrm>
        </p:grpSpPr>
        <p:sp>
          <p:nvSpPr>
            <p:cNvPr id="43" name="Freeform 6">
              <a:extLst>
                <a:ext uri="{FF2B5EF4-FFF2-40B4-BE49-F238E27FC236}">
                  <a16:creationId xmlns:a16="http://schemas.microsoft.com/office/drawing/2014/main" id="{FECB3374-15F5-40C2-95B4-0FCF10849F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44" name="Freeform 7">
              <a:extLst>
                <a:ext uri="{FF2B5EF4-FFF2-40B4-BE49-F238E27FC236}">
                  <a16:creationId xmlns:a16="http://schemas.microsoft.com/office/drawing/2014/main" id="{E762314F-F556-4403-BAA1-AF8A3BED3E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45" name="Freeform 25">
              <a:extLst>
                <a:ext uri="{FF2B5EF4-FFF2-40B4-BE49-F238E27FC236}">
                  <a16:creationId xmlns:a16="http://schemas.microsoft.com/office/drawing/2014/main" id="{02EDEF56-2F86-4867-986A-5AFB8EC078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46" name="Freeform 26">
              <a:extLst>
                <a:ext uri="{FF2B5EF4-FFF2-40B4-BE49-F238E27FC236}">
                  <a16:creationId xmlns:a16="http://schemas.microsoft.com/office/drawing/2014/main" id="{51BE63E6-C24A-43FA-93F5-475F550ABE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47" name="Freeform 27">
              <a:extLst>
                <a:ext uri="{FF2B5EF4-FFF2-40B4-BE49-F238E27FC236}">
                  <a16:creationId xmlns:a16="http://schemas.microsoft.com/office/drawing/2014/main" id="{9639DAAA-46FE-401C-BB78-B7A9AF33C0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48" name="Freeform 28">
              <a:extLst>
                <a:ext uri="{FF2B5EF4-FFF2-40B4-BE49-F238E27FC236}">
                  <a16:creationId xmlns:a16="http://schemas.microsoft.com/office/drawing/2014/main" id="{D5EFBD2C-94D5-43D0-B2FE-E390BD3F34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p:nvSpPr>
          <p:cNvPr id="5" name="Footer Placeholder 4">
            <a:extLst>
              <a:ext uri="{FF2B5EF4-FFF2-40B4-BE49-F238E27FC236}">
                <a16:creationId xmlns:a16="http://schemas.microsoft.com/office/drawing/2014/main" id="{67DE3106-0F87-1E6E-504C-07E4559DF722}"/>
              </a:ext>
            </a:extLst>
          </p:cNvPr>
          <p:cNvSpPr>
            <a:spLocks noGrp="1"/>
          </p:cNvSpPr>
          <p:nvPr>
            <p:ph type="ftr" sz="quarter" idx="11"/>
          </p:nvPr>
        </p:nvSpPr>
        <p:spPr>
          <a:xfrm>
            <a:off x="3999309" y="5883275"/>
            <a:ext cx="3243033" cy="365125"/>
          </a:xfrm>
        </p:spPr>
        <p:txBody>
          <a:bodyPr vert="horz" lIns="91440" tIns="45720" rIns="91440" bIns="45720" rtlCol="0" anchor="ctr">
            <a:normAutofit/>
          </a:bodyPr>
          <a:lstStyle/>
          <a:p>
            <a:pPr defTabSz="914400">
              <a:spcAft>
                <a:spcPts val="600"/>
              </a:spcAft>
            </a:pPr>
            <a:r>
              <a:rPr lang="en-US" sz="900" b="0" i="0" kern="1200">
                <a:solidFill>
                  <a:schemeClr val="tx1"/>
                </a:solidFill>
                <a:effectLst/>
                <a:latin typeface="+mn-lt"/>
                <a:ea typeface="+mn-ea"/>
                <a:cs typeface="+mn-cs"/>
              </a:rPr>
              <a:t>© Thriving Solo dba ChristiGamesLLC. All Rights Reserved</a:t>
            </a:r>
          </a:p>
        </p:txBody>
      </p:sp>
      <p:sp>
        <p:nvSpPr>
          <p:cNvPr id="49" name="Rounded Rectangle 16">
            <a:extLst>
              <a:ext uri="{FF2B5EF4-FFF2-40B4-BE49-F238E27FC236}">
                <a16:creationId xmlns:a16="http://schemas.microsoft.com/office/drawing/2014/main" id="{EB9A9756-A5DB-460E-A867-A2AE77834D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2519" y="648931"/>
            <a:ext cx="4064731"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981471ED-E921-C8E6-D4F1-6CBEFEF638D8}"/>
              </a:ext>
            </a:extLst>
          </p:cNvPr>
          <p:cNvGraphicFramePr>
            <a:graphicFrameLocks noGrp="1"/>
          </p:cNvGraphicFramePr>
          <p:nvPr>
            <p:ph idx="1"/>
            <p:extLst>
              <p:ext uri="{D42A27DB-BD31-4B8C-83A1-F6EECF244321}">
                <p14:modId xmlns:p14="http://schemas.microsoft.com/office/powerpoint/2010/main" val="2615383941"/>
              </p:ext>
            </p:extLst>
          </p:nvPr>
        </p:nvGraphicFramePr>
        <p:xfrm>
          <a:off x="961656" y="1011765"/>
          <a:ext cx="3123754" cy="4551849"/>
        </p:xfrm>
        <a:graphic>
          <a:graphicData uri="http://schemas.openxmlformats.org/drawingml/2006/table">
            <a:tbl>
              <a:tblPr>
                <a:solidFill>
                  <a:schemeClr val="accent1">
                    <a:lumMod val="20000"/>
                    <a:lumOff val="80000"/>
                  </a:schemeClr>
                </a:solidFill>
              </a:tblPr>
              <a:tblGrid>
                <a:gridCol w="1529553">
                  <a:extLst>
                    <a:ext uri="{9D8B030D-6E8A-4147-A177-3AD203B41FA5}">
                      <a16:colId xmlns:a16="http://schemas.microsoft.com/office/drawing/2014/main" val="2575585973"/>
                    </a:ext>
                  </a:extLst>
                </a:gridCol>
                <a:gridCol w="1594201">
                  <a:extLst>
                    <a:ext uri="{9D8B030D-6E8A-4147-A177-3AD203B41FA5}">
                      <a16:colId xmlns:a16="http://schemas.microsoft.com/office/drawing/2014/main" val="2840782988"/>
                    </a:ext>
                  </a:extLst>
                </a:gridCol>
              </a:tblGrid>
              <a:tr h="262259">
                <a:tc>
                  <a:txBody>
                    <a:bodyPr/>
                    <a:lstStyle/>
                    <a:p>
                      <a:pPr>
                        <a:buNone/>
                      </a:pPr>
                      <a:r>
                        <a:rPr lang="en-US" sz="1100" cap="none" spc="0">
                          <a:solidFill>
                            <a:schemeClr val="tx1"/>
                          </a:solidFill>
                        </a:rPr>
                        <a:t>Theme</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tc>
                  <a:txBody>
                    <a:bodyPr/>
                    <a:lstStyle/>
                    <a:p>
                      <a:pPr>
                        <a:buNone/>
                      </a:pPr>
                      <a:r>
                        <a:rPr lang="en-US" sz="1100" cap="none" spc="0">
                          <a:solidFill>
                            <a:schemeClr val="tx1"/>
                          </a:solidFill>
                        </a:rPr>
                        <a:t>Description</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485824884"/>
                  </a:ext>
                </a:extLst>
              </a:tr>
              <a:tr h="743290">
                <a:tc>
                  <a:txBody>
                    <a:bodyPr/>
                    <a:lstStyle/>
                    <a:p>
                      <a:pPr>
                        <a:buNone/>
                      </a:pPr>
                      <a:r>
                        <a:rPr lang="en-US" sz="1100" cap="none" spc="0">
                          <a:solidFill>
                            <a:schemeClr val="tx1"/>
                          </a:solidFill>
                        </a:rPr>
                        <a:t>God's Relationship with Humanity</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tc>
                  <a:txBody>
                    <a:bodyPr/>
                    <a:lstStyle/>
                    <a:p>
                      <a:pPr>
                        <a:buNone/>
                      </a:pPr>
                      <a:r>
                        <a:rPr lang="en-US" sz="1100" cap="none" spc="0">
                          <a:solidFill>
                            <a:schemeClr val="tx1"/>
                          </a:solidFill>
                        </a:rPr>
                        <a:t>The Bible tells the story of God's interaction with people throughout history.</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4182670049"/>
                  </a:ext>
                </a:extLst>
              </a:tr>
              <a:tr h="422603">
                <a:tc>
                  <a:txBody>
                    <a:bodyPr/>
                    <a:lstStyle/>
                    <a:p>
                      <a:pPr>
                        <a:buNone/>
                      </a:pPr>
                      <a:r>
                        <a:rPr lang="en-US" sz="1100" cap="none" spc="0">
                          <a:solidFill>
                            <a:schemeClr val="tx1"/>
                          </a:solidFill>
                        </a:rPr>
                        <a:t>Creation</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tc>
                  <a:txBody>
                    <a:bodyPr/>
                    <a:lstStyle/>
                    <a:p>
                      <a:pPr>
                        <a:buNone/>
                      </a:pPr>
                      <a:r>
                        <a:rPr lang="en-US" sz="1100" cap="none" spc="0">
                          <a:solidFill>
                            <a:schemeClr val="tx1"/>
                          </a:solidFill>
                        </a:rPr>
                        <a:t>God creates the world and humanity.</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223261238"/>
                  </a:ext>
                </a:extLst>
              </a:tr>
              <a:tr h="582946">
                <a:tc>
                  <a:txBody>
                    <a:bodyPr/>
                    <a:lstStyle/>
                    <a:p>
                      <a:pPr>
                        <a:buNone/>
                      </a:pPr>
                      <a:r>
                        <a:rPr lang="en-US" sz="1100" cap="none" spc="0">
                          <a:solidFill>
                            <a:schemeClr val="tx1"/>
                          </a:solidFill>
                        </a:rPr>
                        <a:t>Covenant</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tc>
                  <a:txBody>
                    <a:bodyPr/>
                    <a:lstStyle/>
                    <a:p>
                      <a:pPr>
                        <a:buNone/>
                      </a:pPr>
                      <a:r>
                        <a:rPr lang="en-US" sz="1100" cap="none" spc="0">
                          <a:solidFill>
                            <a:schemeClr val="tx1"/>
                          </a:solidFill>
                        </a:rPr>
                        <a:t>God's promises to Noah, Abraham, Israel, and believers.</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418950188"/>
                  </a:ext>
                </a:extLst>
              </a:tr>
              <a:tr h="422603">
                <a:tc>
                  <a:txBody>
                    <a:bodyPr/>
                    <a:lstStyle/>
                    <a:p>
                      <a:pPr>
                        <a:buNone/>
                      </a:pPr>
                      <a:r>
                        <a:rPr lang="en-US" sz="1100" cap="none" spc="0">
                          <a:solidFill>
                            <a:schemeClr val="tx1"/>
                          </a:solidFill>
                        </a:rPr>
                        <a:t>Redemption</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tc>
                  <a:txBody>
                    <a:bodyPr/>
                    <a:lstStyle/>
                    <a:p>
                      <a:pPr>
                        <a:buNone/>
                      </a:pPr>
                      <a:r>
                        <a:rPr lang="en-US" sz="1100" cap="none" spc="0">
                          <a:solidFill>
                            <a:schemeClr val="tx1"/>
                          </a:solidFill>
                        </a:rPr>
                        <a:t>God's plan to rescue humanity from sin.</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888402470"/>
                  </a:ext>
                </a:extLst>
              </a:tr>
              <a:tr h="422603">
                <a:tc>
                  <a:txBody>
                    <a:bodyPr/>
                    <a:lstStyle/>
                    <a:p>
                      <a:pPr>
                        <a:buNone/>
                      </a:pPr>
                      <a:r>
                        <a:rPr lang="en-US" sz="1100" cap="none" spc="0">
                          <a:solidFill>
                            <a:schemeClr val="tx1"/>
                          </a:solidFill>
                        </a:rPr>
                        <a:t>Faith</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tc>
                  <a:txBody>
                    <a:bodyPr/>
                    <a:lstStyle/>
                    <a:p>
                      <a:pPr>
                        <a:buNone/>
                      </a:pPr>
                      <a:r>
                        <a:rPr lang="en-US" sz="1100" cap="none" spc="0">
                          <a:solidFill>
                            <a:schemeClr val="tx1"/>
                          </a:solidFill>
                        </a:rPr>
                        <a:t>Trusting God and His promises.</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589983094"/>
                  </a:ext>
                </a:extLst>
              </a:tr>
              <a:tr h="422603">
                <a:tc>
                  <a:txBody>
                    <a:bodyPr/>
                    <a:lstStyle/>
                    <a:p>
                      <a:pPr>
                        <a:buNone/>
                      </a:pPr>
                      <a:r>
                        <a:rPr lang="en-US" sz="1100" cap="none" spc="0">
                          <a:solidFill>
                            <a:schemeClr val="tx1"/>
                          </a:solidFill>
                        </a:rPr>
                        <a:t>Grace</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tc>
                  <a:txBody>
                    <a:bodyPr/>
                    <a:lstStyle/>
                    <a:p>
                      <a:pPr>
                        <a:buNone/>
                      </a:pPr>
                      <a:r>
                        <a:rPr lang="en-US" sz="1100" cap="none" spc="0">
                          <a:solidFill>
                            <a:schemeClr val="tx1"/>
                          </a:solidFill>
                        </a:rPr>
                        <a:t>God's undeserved favor toward people.</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934775064"/>
                  </a:ext>
                </a:extLst>
              </a:tr>
              <a:tr h="422603">
                <a:tc>
                  <a:txBody>
                    <a:bodyPr/>
                    <a:lstStyle/>
                    <a:p>
                      <a:pPr>
                        <a:buNone/>
                      </a:pPr>
                      <a:r>
                        <a:rPr lang="en-US" sz="1100" cap="none" spc="0">
                          <a:solidFill>
                            <a:schemeClr val="tx1"/>
                          </a:solidFill>
                        </a:rPr>
                        <a:t>Salvation</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tc>
                  <a:txBody>
                    <a:bodyPr/>
                    <a:lstStyle/>
                    <a:p>
                      <a:pPr>
                        <a:buNone/>
                      </a:pPr>
                      <a:r>
                        <a:rPr lang="en-US" sz="1100" cap="none" spc="0">
                          <a:solidFill>
                            <a:schemeClr val="tx1"/>
                          </a:solidFill>
                        </a:rPr>
                        <a:t>Reconciliation with God through faith.</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221226222"/>
                  </a:ext>
                </a:extLst>
              </a:tr>
              <a:tr h="422603">
                <a:tc>
                  <a:txBody>
                    <a:bodyPr/>
                    <a:lstStyle/>
                    <a:p>
                      <a:pPr>
                        <a:buNone/>
                      </a:pPr>
                      <a:r>
                        <a:rPr lang="en-US" sz="1100" cap="none" spc="0">
                          <a:solidFill>
                            <a:schemeClr val="tx1"/>
                          </a:solidFill>
                        </a:rPr>
                        <a:t>Love</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tc>
                  <a:txBody>
                    <a:bodyPr/>
                    <a:lstStyle/>
                    <a:p>
                      <a:pPr>
                        <a:buNone/>
                      </a:pPr>
                      <a:r>
                        <a:rPr lang="en-US" sz="1100" cap="none" spc="0">
                          <a:solidFill>
                            <a:schemeClr val="tx1"/>
                          </a:solidFill>
                        </a:rPr>
                        <a:t>The central command to love God and others.</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250035248"/>
                  </a:ext>
                </a:extLst>
              </a:tr>
              <a:tr h="422603">
                <a:tc>
                  <a:txBody>
                    <a:bodyPr/>
                    <a:lstStyle/>
                    <a:p>
                      <a:pPr>
                        <a:buNone/>
                      </a:pPr>
                      <a:r>
                        <a:rPr lang="en-US" sz="1100" cap="none" spc="0">
                          <a:solidFill>
                            <a:schemeClr val="tx1"/>
                          </a:solidFill>
                        </a:rPr>
                        <a:t>Hope</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tc>
                  <a:txBody>
                    <a:bodyPr/>
                    <a:lstStyle/>
                    <a:p>
                      <a:pPr>
                        <a:buNone/>
                      </a:pPr>
                      <a:r>
                        <a:rPr lang="en-US" sz="1100" cap="none" spc="0">
                          <a:solidFill>
                            <a:schemeClr val="tx1"/>
                          </a:solidFill>
                        </a:rPr>
                        <a:t>Promise of eternal life and restoration.</a:t>
                      </a:r>
                    </a:p>
                  </a:txBody>
                  <a:tcPr marL="35468" marR="35468" marT="17734" marB="60129"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608536456"/>
                  </a:ext>
                </a:extLst>
              </a:tr>
            </a:tbl>
          </a:graphicData>
        </a:graphic>
      </p:graphicFrame>
    </p:spTree>
    <p:extLst>
      <p:ext uri="{BB962C8B-B14F-4D97-AF65-F5344CB8AC3E}">
        <p14:creationId xmlns:p14="http://schemas.microsoft.com/office/powerpoint/2010/main" val="1301579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1C481-3386-CCC3-7DD7-4DD777487A6E}"/>
              </a:ext>
            </a:extLst>
          </p:cNvPr>
          <p:cNvSpPr>
            <a:spLocks noGrp="1"/>
          </p:cNvSpPr>
          <p:nvPr>
            <p:ph type="title"/>
          </p:nvPr>
        </p:nvSpPr>
        <p:spPr>
          <a:xfrm>
            <a:off x="6878544" y="1074392"/>
            <a:ext cx="1832574" cy="4377961"/>
          </a:xfrm>
        </p:spPr>
        <p:txBody>
          <a:bodyPr>
            <a:normAutofit/>
          </a:bodyPr>
          <a:lstStyle/>
          <a:p>
            <a:r>
              <a:rPr lang="en-US">
                <a:solidFill>
                  <a:srgbClr val="000000"/>
                </a:solidFill>
              </a:rPr>
              <a:t>Bible Layout</a:t>
            </a:r>
          </a:p>
        </p:txBody>
      </p:sp>
      <p:graphicFrame>
        <p:nvGraphicFramePr>
          <p:cNvPr id="8" name="Content Placeholder 2">
            <a:extLst>
              <a:ext uri="{FF2B5EF4-FFF2-40B4-BE49-F238E27FC236}">
                <a16:creationId xmlns:a16="http://schemas.microsoft.com/office/drawing/2014/main" id="{23D1465F-5E3A-8ECF-6AB2-7CA48DB24720}"/>
              </a:ext>
            </a:extLst>
          </p:cNvPr>
          <p:cNvGraphicFramePr>
            <a:graphicFrameLocks noGrp="1"/>
          </p:cNvGraphicFramePr>
          <p:nvPr>
            <p:ph idx="1"/>
            <p:extLst>
              <p:ext uri="{D42A27DB-BD31-4B8C-83A1-F6EECF244321}">
                <p14:modId xmlns:p14="http://schemas.microsoft.com/office/powerpoint/2010/main" val="4145760770"/>
              </p:ext>
            </p:extLst>
          </p:nvPr>
        </p:nvGraphicFramePr>
        <p:xfrm>
          <a:off x="482600" y="643468"/>
          <a:ext cx="5062141" cy="52398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a:extLst>
              <a:ext uri="{FF2B5EF4-FFF2-40B4-BE49-F238E27FC236}">
                <a16:creationId xmlns:a16="http://schemas.microsoft.com/office/drawing/2014/main" id="{F4B4ABE9-5DD1-84F8-7FBE-6EAF5778FF1D}"/>
              </a:ext>
            </a:extLst>
          </p:cNvPr>
          <p:cNvSpPr>
            <a:spLocks noGrp="1"/>
          </p:cNvSpPr>
          <p:nvPr>
            <p:ph type="ftr" sz="quarter" idx="11"/>
          </p:nvPr>
        </p:nvSpPr>
        <p:spPr>
          <a:xfrm>
            <a:off x="955508" y="6019465"/>
            <a:ext cx="5313133" cy="365125"/>
          </a:xfrm>
        </p:spPr>
        <p:txBody>
          <a:bodyPr>
            <a:normAutofit/>
          </a:bodyPr>
          <a:lstStyle/>
          <a:p>
            <a:pPr>
              <a:spcAft>
                <a:spcPts val="600"/>
              </a:spcAft>
            </a:pPr>
            <a:r>
              <a:rPr lang="en-US"/>
              <a:t>© Thriving Solo dba ChristiGamesLLC. All Rights Reserved</a:t>
            </a:r>
          </a:p>
        </p:txBody>
      </p:sp>
    </p:spTree>
    <p:extLst>
      <p:ext uri="{BB962C8B-B14F-4D97-AF65-F5344CB8AC3E}">
        <p14:creationId xmlns:p14="http://schemas.microsoft.com/office/powerpoint/2010/main" val="17929889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10000"/>
              </a:schemeClr>
            </a:gs>
            <a:gs pos="100000">
              <a:schemeClr val="bg2">
                <a:shade val="64000"/>
                <a:lumMod val="98000"/>
              </a:schemeClr>
            </a:gs>
          </a:gsLst>
          <a:lin ang="5400000" scaled="0"/>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4C52C56-BEF2-4E22-8C8E-A7AC96B03A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3302781"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032AE5F7-E831-A4ED-F1FB-D965E67E64DB}"/>
              </a:ext>
            </a:extLst>
          </p:cNvPr>
          <p:cNvSpPr>
            <a:spLocks noGrp="1"/>
          </p:cNvSpPr>
          <p:nvPr>
            <p:ph type="title"/>
          </p:nvPr>
        </p:nvSpPr>
        <p:spPr>
          <a:xfrm>
            <a:off x="401265" y="685800"/>
            <a:ext cx="1979972" cy="5105400"/>
          </a:xfrm>
        </p:spPr>
        <p:txBody>
          <a:bodyPr>
            <a:normAutofit/>
          </a:bodyPr>
          <a:lstStyle/>
          <a:p>
            <a:r>
              <a:rPr lang="en-US" sz="3100">
                <a:solidFill>
                  <a:srgbClr val="FFFFFF"/>
                </a:solidFill>
              </a:rPr>
              <a:t>Interesting Bible Statistics</a:t>
            </a:r>
          </a:p>
        </p:txBody>
      </p:sp>
      <p:grpSp>
        <p:nvGrpSpPr>
          <p:cNvPr id="7" name="Group 6">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486469" y="0"/>
            <a:ext cx="1827609" cy="6858001"/>
            <a:chOff x="1320800" y="0"/>
            <a:chExt cx="2436813" cy="6858001"/>
          </a:xfrm>
        </p:grpSpPr>
        <p:sp>
          <p:nvSpPr>
            <p:cNvPr id="8"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9"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11"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21"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19"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20"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5" name="Footer Placeholder 4">
            <a:extLst>
              <a:ext uri="{FF2B5EF4-FFF2-40B4-BE49-F238E27FC236}">
                <a16:creationId xmlns:a16="http://schemas.microsoft.com/office/drawing/2014/main" id="{615D8E57-81B9-1E7D-F3F9-2E7730CFEBF3}"/>
              </a:ext>
            </a:extLst>
          </p:cNvPr>
          <p:cNvSpPr>
            <a:spLocks noGrp="1"/>
          </p:cNvSpPr>
          <p:nvPr>
            <p:ph type="ftr" sz="quarter" idx="11"/>
          </p:nvPr>
        </p:nvSpPr>
        <p:spPr>
          <a:xfrm>
            <a:off x="3894978" y="5883275"/>
            <a:ext cx="3347364" cy="365125"/>
          </a:xfrm>
        </p:spPr>
        <p:txBody>
          <a:bodyPr>
            <a:normAutofit/>
          </a:bodyPr>
          <a:lstStyle/>
          <a:p>
            <a:pPr>
              <a:spcAft>
                <a:spcPts val="600"/>
              </a:spcAft>
            </a:pPr>
            <a:r>
              <a:rPr lang="en-US"/>
              <a:t>© Thriving Solo dba ChristiGamesLLC. All Rights Reserved</a:t>
            </a:r>
          </a:p>
        </p:txBody>
      </p:sp>
      <p:graphicFrame>
        <p:nvGraphicFramePr>
          <p:cNvPr id="4" name="Content Placeholder 3">
            <a:extLst>
              <a:ext uri="{FF2B5EF4-FFF2-40B4-BE49-F238E27FC236}">
                <a16:creationId xmlns:a16="http://schemas.microsoft.com/office/drawing/2014/main" id="{E623FC49-A2A6-C25C-9A57-82B62019144C}"/>
              </a:ext>
            </a:extLst>
          </p:cNvPr>
          <p:cNvGraphicFramePr>
            <a:graphicFrameLocks noGrp="1"/>
          </p:cNvGraphicFramePr>
          <p:nvPr>
            <p:ph idx="1"/>
            <p:extLst>
              <p:ext uri="{D42A27DB-BD31-4B8C-83A1-F6EECF244321}">
                <p14:modId xmlns:p14="http://schemas.microsoft.com/office/powerpoint/2010/main" val="1238434907"/>
              </p:ext>
            </p:extLst>
          </p:nvPr>
        </p:nvGraphicFramePr>
        <p:xfrm>
          <a:off x="3757612" y="1045513"/>
          <a:ext cx="4869656" cy="4385976"/>
        </p:xfrm>
        <a:graphic>
          <a:graphicData uri="http://schemas.openxmlformats.org/drawingml/2006/table">
            <a:tbl>
              <a:tblPr firstRow="1" bandRow="1"/>
              <a:tblGrid>
                <a:gridCol w="2332589">
                  <a:extLst>
                    <a:ext uri="{9D8B030D-6E8A-4147-A177-3AD203B41FA5}">
                      <a16:colId xmlns:a16="http://schemas.microsoft.com/office/drawing/2014/main" val="2168176394"/>
                    </a:ext>
                  </a:extLst>
                </a:gridCol>
                <a:gridCol w="2537067">
                  <a:extLst>
                    <a:ext uri="{9D8B030D-6E8A-4147-A177-3AD203B41FA5}">
                      <a16:colId xmlns:a16="http://schemas.microsoft.com/office/drawing/2014/main" val="993435536"/>
                    </a:ext>
                  </a:extLst>
                </a:gridCol>
              </a:tblGrid>
              <a:tr h="375548">
                <a:tc>
                  <a:txBody>
                    <a:bodyPr/>
                    <a:lstStyle/>
                    <a:p>
                      <a:pPr>
                        <a:buNone/>
                      </a:pPr>
                      <a:r>
                        <a:rPr lang="en-US" sz="1700" b="1">
                          <a:solidFill>
                            <a:srgbClr val="0070C0"/>
                          </a:solidFill>
                        </a:rPr>
                        <a:t>Statistic</a:t>
                      </a:r>
                    </a:p>
                  </a:txBody>
                  <a:tcPr marL="82357" marR="82357" marT="41179" marB="41179" anchor="ctr">
                    <a:lnL>
                      <a:noFill/>
                    </a:lnL>
                    <a:lnR>
                      <a:noFill/>
                    </a:lnR>
                    <a:lnT>
                      <a:noFill/>
                    </a:lnT>
                    <a:lnB>
                      <a:noFill/>
                    </a:lnB>
                    <a:noFill/>
                  </a:tcPr>
                </a:tc>
                <a:tc>
                  <a:txBody>
                    <a:bodyPr/>
                    <a:lstStyle/>
                    <a:p>
                      <a:pPr>
                        <a:buNone/>
                      </a:pPr>
                      <a:r>
                        <a:rPr lang="en-US" sz="1700" b="1">
                          <a:solidFill>
                            <a:srgbClr val="0070C0"/>
                          </a:solidFill>
                        </a:rPr>
                        <a:t>Value</a:t>
                      </a:r>
                    </a:p>
                  </a:txBody>
                  <a:tcPr marL="82357" marR="82357" marT="41179" marB="41179" anchor="ctr">
                    <a:lnL>
                      <a:noFill/>
                    </a:lnL>
                    <a:lnR>
                      <a:noFill/>
                    </a:lnR>
                    <a:lnT>
                      <a:noFill/>
                    </a:lnT>
                    <a:lnB>
                      <a:noFill/>
                    </a:lnB>
                    <a:noFill/>
                  </a:tcPr>
                </a:tc>
                <a:extLst>
                  <a:ext uri="{0D108BD9-81ED-4DB2-BD59-A6C34878D82A}">
                    <a16:rowId xmlns:a16="http://schemas.microsoft.com/office/drawing/2014/main" val="3181301805"/>
                  </a:ext>
                </a:extLst>
              </a:tr>
              <a:tr h="375548">
                <a:tc>
                  <a:txBody>
                    <a:bodyPr/>
                    <a:lstStyle/>
                    <a:p>
                      <a:pPr>
                        <a:buNone/>
                      </a:pPr>
                      <a:r>
                        <a:rPr lang="en-US" sz="1700"/>
                        <a:t>Total Books</a:t>
                      </a:r>
                    </a:p>
                  </a:txBody>
                  <a:tcPr marL="82357" marR="82357" marT="41179" marB="41179" anchor="ctr">
                    <a:lnL>
                      <a:noFill/>
                    </a:lnL>
                    <a:lnR>
                      <a:noFill/>
                    </a:lnR>
                    <a:lnT>
                      <a:noFill/>
                    </a:lnT>
                    <a:lnB>
                      <a:noFill/>
                    </a:lnB>
                    <a:noFill/>
                  </a:tcPr>
                </a:tc>
                <a:tc>
                  <a:txBody>
                    <a:bodyPr/>
                    <a:lstStyle/>
                    <a:p>
                      <a:pPr>
                        <a:buNone/>
                      </a:pPr>
                      <a:r>
                        <a:rPr lang="en-US" sz="1700"/>
                        <a:t>66</a:t>
                      </a:r>
                    </a:p>
                  </a:txBody>
                  <a:tcPr marL="82357" marR="82357" marT="41179" marB="41179" anchor="ctr">
                    <a:lnL>
                      <a:noFill/>
                    </a:lnL>
                    <a:lnR>
                      <a:noFill/>
                    </a:lnR>
                    <a:lnT>
                      <a:noFill/>
                    </a:lnT>
                    <a:lnB>
                      <a:noFill/>
                    </a:lnB>
                    <a:noFill/>
                  </a:tcPr>
                </a:tc>
                <a:extLst>
                  <a:ext uri="{0D108BD9-81ED-4DB2-BD59-A6C34878D82A}">
                    <a16:rowId xmlns:a16="http://schemas.microsoft.com/office/drawing/2014/main" val="145716810"/>
                  </a:ext>
                </a:extLst>
              </a:tr>
              <a:tr h="375548">
                <a:tc>
                  <a:txBody>
                    <a:bodyPr/>
                    <a:lstStyle/>
                    <a:p>
                      <a:pPr>
                        <a:buNone/>
                      </a:pPr>
                      <a:r>
                        <a:rPr lang="en-US" sz="1700"/>
                        <a:t>Old Testament Books</a:t>
                      </a:r>
                    </a:p>
                  </a:txBody>
                  <a:tcPr marL="82357" marR="82357" marT="41179" marB="41179" anchor="ctr">
                    <a:lnL>
                      <a:noFill/>
                    </a:lnL>
                    <a:lnR>
                      <a:noFill/>
                    </a:lnR>
                    <a:lnT>
                      <a:noFill/>
                    </a:lnT>
                    <a:lnB>
                      <a:noFill/>
                    </a:lnB>
                    <a:noFill/>
                  </a:tcPr>
                </a:tc>
                <a:tc>
                  <a:txBody>
                    <a:bodyPr/>
                    <a:lstStyle/>
                    <a:p>
                      <a:pPr>
                        <a:buNone/>
                      </a:pPr>
                      <a:r>
                        <a:rPr lang="en-US" sz="1700"/>
                        <a:t>39</a:t>
                      </a:r>
                    </a:p>
                  </a:txBody>
                  <a:tcPr marL="82357" marR="82357" marT="41179" marB="41179" anchor="ctr">
                    <a:lnL>
                      <a:noFill/>
                    </a:lnL>
                    <a:lnR>
                      <a:noFill/>
                    </a:lnR>
                    <a:lnT>
                      <a:noFill/>
                    </a:lnT>
                    <a:lnB>
                      <a:noFill/>
                    </a:lnB>
                    <a:noFill/>
                  </a:tcPr>
                </a:tc>
                <a:extLst>
                  <a:ext uri="{0D108BD9-81ED-4DB2-BD59-A6C34878D82A}">
                    <a16:rowId xmlns:a16="http://schemas.microsoft.com/office/drawing/2014/main" val="1866193445"/>
                  </a:ext>
                </a:extLst>
              </a:tr>
              <a:tr h="375548">
                <a:tc>
                  <a:txBody>
                    <a:bodyPr/>
                    <a:lstStyle/>
                    <a:p>
                      <a:pPr>
                        <a:buNone/>
                      </a:pPr>
                      <a:r>
                        <a:rPr lang="en-US" sz="1700"/>
                        <a:t>New Testament Books</a:t>
                      </a:r>
                    </a:p>
                  </a:txBody>
                  <a:tcPr marL="82357" marR="82357" marT="41179" marB="41179" anchor="ctr">
                    <a:lnL>
                      <a:noFill/>
                    </a:lnL>
                    <a:lnR>
                      <a:noFill/>
                    </a:lnR>
                    <a:lnT>
                      <a:noFill/>
                    </a:lnT>
                    <a:lnB>
                      <a:noFill/>
                    </a:lnB>
                    <a:noFill/>
                  </a:tcPr>
                </a:tc>
                <a:tc>
                  <a:txBody>
                    <a:bodyPr/>
                    <a:lstStyle/>
                    <a:p>
                      <a:pPr>
                        <a:buNone/>
                      </a:pPr>
                      <a:r>
                        <a:rPr lang="en-US" sz="1700"/>
                        <a:t>27</a:t>
                      </a:r>
                    </a:p>
                  </a:txBody>
                  <a:tcPr marL="82357" marR="82357" marT="41179" marB="41179" anchor="ctr">
                    <a:lnL>
                      <a:noFill/>
                    </a:lnL>
                    <a:lnR>
                      <a:noFill/>
                    </a:lnR>
                    <a:lnT>
                      <a:noFill/>
                    </a:lnT>
                    <a:lnB>
                      <a:noFill/>
                    </a:lnB>
                    <a:noFill/>
                  </a:tcPr>
                </a:tc>
                <a:extLst>
                  <a:ext uri="{0D108BD9-81ED-4DB2-BD59-A6C34878D82A}">
                    <a16:rowId xmlns:a16="http://schemas.microsoft.com/office/drawing/2014/main" val="3733388972"/>
                  </a:ext>
                </a:extLst>
              </a:tr>
              <a:tr h="375548">
                <a:tc>
                  <a:txBody>
                    <a:bodyPr/>
                    <a:lstStyle/>
                    <a:p>
                      <a:pPr>
                        <a:buNone/>
                      </a:pPr>
                      <a:r>
                        <a:rPr lang="en-US" sz="1700"/>
                        <a:t>Human Authors</a:t>
                      </a:r>
                    </a:p>
                  </a:txBody>
                  <a:tcPr marL="82357" marR="82357" marT="41179" marB="41179" anchor="ctr">
                    <a:lnL>
                      <a:noFill/>
                    </a:lnL>
                    <a:lnR>
                      <a:noFill/>
                    </a:lnR>
                    <a:lnT>
                      <a:noFill/>
                    </a:lnT>
                    <a:lnB>
                      <a:noFill/>
                    </a:lnB>
                    <a:noFill/>
                  </a:tcPr>
                </a:tc>
                <a:tc>
                  <a:txBody>
                    <a:bodyPr/>
                    <a:lstStyle/>
                    <a:p>
                      <a:pPr>
                        <a:buNone/>
                      </a:pPr>
                      <a:r>
                        <a:rPr lang="en-US" sz="1700"/>
                        <a:t>~40</a:t>
                      </a:r>
                    </a:p>
                  </a:txBody>
                  <a:tcPr marL="82357" marR="82357" marT="41179" marB="41179" anchor="ctr">
                    <a:lnL>
                      <a:noFill/>
                    </a:lnL>
                    <a:lnR>
                      <a:noFill/>
                    </a:lnR>
                    <a:lnT>
                      <a:noFill/>
                    </a:lnT>
                    <a:lnB>
                      <a:noFill/>
                    </a:lnB>
                    <a:noFill/>
                  </a:tcPr>
                </a:tc>
                <a:extLst>
                  <a:ext uri="{0D108BD9-81ED-4DB2-BD59-A6C34878D82A}">
                    <a16:rowId xmlns:a16="http://schemas.microsoft.com/office/drawing/2014/main" val="183320341"/>
                  </a:ext>
                </a:extLst>
              </a:tr>
              <a:tr h="375548">
                <a:tc>
                  <a:txBody>
                    <a:bodyPr/>
                    <a:lstStyle/>
                    <a:p>
                      <a:pPr>
                        <a:buNone/>
                      </a:pPr>
                      <a:r>
                        <a:rPr lang="en-US" sz="1700"/>
                        <a:t>Years Written</a:t>
                      </a:r>
                    </a:p>
                  </a:txBody>
                  <a:tcPr marL="82357" marR="82357" marT="41179" marB="41179" anchor="ctr">
                    <a:lnL>
                      <a:noFill/>
                    </a:lnL>
                    <a:lnR>
                      <a:noFill/>
                    </a:lnR>
                    <a:lnT>
                      <a:noFill/>
                    </a:lnT>
                    <a:lnB>
                      <a:noFill/>
                    </a:lnB>
                    <a:noFill/>
                  </a:tcPr>
                </a:tc>
                <a:tc>
                  <a:txBody>
                    <a:bodyPr/>
                    <a:lstStyle/>
                    <a:p>
                      <a:pPr>
                        <a:buNone/>
                      </a:pPr>
                      <a:r>
                        <a:rPr lang="en-US" sz="1700"/>
                        <a:t>~1,500</a:t>
                      </a:r>
                    </a:p>
                  </a:txBody>
                  <a:tcPr marL="82357" marR="82357" marT="41179" marB="41179" anchor="ctr">
                    <a:lnL>
                      <a:noFill/>
                    </a:lnL>
                    <a:lnR>
                      <a:noFill/>
                    </a:lnR>
                    <a:lnT>
                      <a:noFill/>
                    </a:lnT>
                    <a:lnB>
                      <a:noFill/>
                    </a:lnB>
                    <a:noFill/>
                  </a:tcPr>
                </a:tc>
                <a:extLst>
                  <a:ext uri="{0D108BD9-81ED-4DB2-BD59-A6C34878D82A}">
                    <a16:rowId xmlns:a16="http://schemas.microsoft.com/office/drawing/2014/main" val="2704195274"/>
                  </a:ext>
                </a:extLst>
              </a:tr>
              <a:tr h="375548">
                <a:tc>
                  <a:txBody>
                    <a:bodyPr/>
                    <a:lstStyle/>
                    <a:p>
                      <a:pPr>
                        <a:buNone/>
                      </a:pPr>
                      <a:r>
                        <a:rPr lang="en-US" sz="1700"/>
                        <a:t>Original Languages</a:t>
                      </a:r>
                    </a:p>
                  </a:txBody>
                  <a:tcPr marL="82357" marR="82357" marT="41179" marB="41179" anchor="ctr">
                    <a:lnL>
                      <a:noFill/>
                    </a:lnL>
                    <a:lnR>
                      <a:noFill/>
                    </a:lnR>
                    <a:lnT>
                      <a:noFill/>
                    </a:lnT>
                    <a:lnB>
                      <a:noFill/>
                    </a:lnB>
                    <a:noFill/>
                  </a:tcPr>
                </a:tc>
                <a:tc>
                  <a:txBody>
                    <a:bodyPr/>
                    <a:lstStyle/>
                    <a:p>
                      <a:pPr>
                        <a:buNone/>
                      </a:pPr>
                      <a:r>
                        <a:rPr lang="en-US" sz="1700"/>
                        <a:t>Hebrew, Aramaic, Greek</a:t>
                      </a:r>
                    </a:p>
                  </a:txBody>
                  <a:tcPr marL="82357" marR="82357" marT="41179" marB="41179" anchor="ctr">
                    <a:lnL>
                      <a:noFill/>
                    </a:lnL>
                    <a:lnR>
                      <a:noFill/>
                    </a:lnR>
                    <a:lnT>
                      <a:noFill/>
                    </a:lnT>
                    <a:lnB>
                      <a:noFill/>
                    </a:lnB>
                    <a:noFill/>
                  </a:tcPr>
                </a:tc>
                <a:extLst>
                  <a:ext uri="{0D108BD9-81ED-4DB2-BD59-A6C34878D82A}">
                    <a16:rowId xmlns:a16="http://schemas.microsoft.com/office/drawing/2014/main" val="1795362439"/>
                  </a:ext>
                </a:extLst>
              </a:tr>
              <a:tr h="375548">
                <a:tc>
                  <a:txBody>
                    <a:bodyPr/>
                    <a:lstStyle/>
                    <a:p>
                      <a:pPr>
                        <a:buNone/>
                      </a:pPr>
                      <a:r>
                        <a:rPr lang="en-US" sz="1700"/>
                        <a:t>Chapters</a:t>
                      </a:r>
                    </a:p>
                  </a:txBody>
                  <a:tcPr marL="82357" marR="82357" marT="41179" marB="41179" anchor="ctr">
                    <a:lnL>
                      <a:noFill/>
                    </a:lnL>
                    <a:lnR>
                      <a:noFill/>
                    </a:lnR>
                    <a:lnT>
                      <a:noFill/>
                    </a:lnT>
                    <a:lnB>
                      <a:noFill/>
                    </a:lnB>
                    <a:noFill/>
                  </a:tcPr>
                </a:tc>
                <a:tc>
                  <a:txBody>
                    <a:bodyPr/>
                    <a:lstStyle/>
                    <a:p>
                      <a:pPr>
                        <a:buNone/>
                      </a:pPr>
                      <a:r>
                        <a:rPr lang="en-US" sz="1700"/>
                        <a:t>1,189</a:t>
                      </a:r>
                    </a:p>
                  </a:txBody>
                  <a:tcPr marL="82357" marR="82357" marT="41179" marB="41179" anchor="ctr">
                    <a:lnL>
                      <a:noFill/>
                    </a:lnL>
                    <a:lnR>
                      <a:noFill/>
                    </a:lnR>
                    <a:lnT>
                      <a:noFill/>
                    </a:lnT>
                    <a:lnB>
                      <a:noFill/>
                    </a:lnB>
                    <a:noFill/>
                  </a:tcPr>
                </a:tc>
                <a:extLst>
                  <a:ext uri="{0D108BD9-81ED-4DB2-BD59-A6C34878D82A}">
                    <a16:rowId xmlns:a16="http://schemas.microsoft.com/office/drawing/2014/main" val="109054991"/>
                  </a:ext>
                </a:extLst>
              </a:tr>
              <a:tr h="375548">
                <a:tc>
                  <a:txBody>
                    <a:bodyPr/>
                    <a:lstStyle/>
                    <a:p>
                      <a:pPr>
                        <a:buNone/>
                      </a:pPr>
                      <a:r>
                        <a:rPr lang="en-US" sz="1700"/>
                        <a:t>Verses</a:t>
                      </a:r>
                    </a:p>
                  </a:txBody>
                  <a:tcPr marL="82357" marR="82357" marT="41179" marB="41179" anchor="ctr">
                    <a:lnL>
                      <a:noFill/>
                    </a:lnL>
                    <a:lnR>
                      <a:noFill/>
                    </a:lnR>
                    <a:lnT>
                      <a:noFill/>
                    </a:lnT>
                    <a:lnB>
                      <a:noFill/>
                    </a:lnB>
                    <a:noFill/>
                  </a:tcPr>
                </a:tc>
                <a:tc>
                  <a:txBody>
                    <a:bodyPr/>
                    <a:lstStyle/>
                    <a:p>
                      <a:pPr>
                        <a:buNone/>
                      </a:pPr>
                      <a:r>
                        <a:rPr lang="en-US" sz="1700"/>
                        <a:t>~31,102</a:t>
                      </a:r>
                    </a:p>
                  </a:txBody>
                  <a:tcPr marL="82357" marR="82357" marT="41179" marB="41179" anchor="ctr">
                    <a:lnL>
                      <a:noFill/>
                    </a:lnL>
                    <a:lnR>
                      <a:noFill/>
                    </a:lnR>
                    <a:lnT>
                      <a:noFill/>
                    </a:lnT>
                    <a:lnB>
                      <a:noFill/>
                    </a:lnB>
                    <a:noFill/>
                  </a:tcPr>
                </a:tc>
                <a:extLst>
                  <a:ext uri="{0D108BD9-81ED-4DB2-BD59-A6C34878D82A}">
                    <a16:rowId xmlns:a16="http://schemas.microsoft.com/office/drawing/2014/main" val="3408224602"/>
                  </a:ext>
                </a:extLst>
              </a:tr>
              <a:tr h="375548">
                <a:tc>
                  <a:txBody>
                    <a:bodyPr/>
                    <a:lstStyle/>
                    <a:p>
                      <a:pPr>
                        <a:buNone/>
                      </a:pPr>
                      <a:r>
                        <a:rPr lang="en-US" sz="1700"/>
                        <a:t>Most Translated Book</a:t>
                      </a:r>
                    </a:p>
                  </a:txBody>
                  <a:tcPr marL="82357" marR="82357" marT="41179" marB="41179" anchor="ctr">
                    <a:lnL>
                      <a:noFill/>
                    </a:lnL>
                    <a:lnR>
                      <a:noFill/>
                    </a:lnR>
                    <a:lnT>
                      <a:noFill/>
                    </a:lnT>
                    <a:lnB>
                      <a:noFill/>
                    </a:lnB>
                    <a:noFill/>
                  </a:tcPr>
                </a:tc>
                <a:tc>
                  <a:txBody>
                    <a:bodyPr/>
                    <a:lstStyle/>
                    <a:p>
                      <a:pPr>
                        <a:buNone/>
                      </a:pPr>
                      <a:r>
                        <a:rPr lang="en-US" sz="1700"/>
                        <a:t>The Bible</a:t>
                      </a:r>
                    </a:p>
                  </a:txBody>
                  <a:tcPr marL="82357" marR="82357" marT="41179" marB="41179" anchor="ctr">
                    <a:lnL>
                      <a:noFill/>
                    </a:lnL>
                    <a:lnR>
                      <a:noFill/>
                    </a:lnR>
                    <a:lnT>
                      <a:noFill/>
                    </a:lnT>
                    <a:lnB>
                      <a:noFill/>
                    </a:lnB>
                    <a:noFill/>
                  </a:tcPr>
                </a:tc>
                <a:extLst>
                  <a:ext uri="{0D108BD9-81ED-4DB2-BD59-A6C34878D82A}">
                    <a16:rowId xmlns:a16="http://schemas.microsoft.com/office/drawing/2014/main" val="939277778"/>
                  </a:ext>
                </a:extLst>
              </a:tr>
              <a:tr h="630496">
                <a:tc>
                  <a:txBody>
                    <a:bodyPr/>
                    <a:lstStyle/>
                    <a:p>
                      <a:pPr>
                        <a:buNone/>
                      </a:pPr>
                      <a:r>
                        <a:rPr lang="en-US" sz="1700"/>
                        <a:t>Languages Available</a:t>
                      </a:r>
                    </a:p>
                  </a:txBody>
                  <a:tcPr marL="82357" marR="82357" marT="41179" marB="41179" anchor="ctr">
                    <a:lnL>
                      <a:noFill/>
                    </a:lnL>
                    <a:lnR>
                      <a:noFill/>
                    </a:lnR>
                    <a:lnT>
                      <a:noFill/>
                    </a:lnT>
                    <a:lnB>
                      <a:noFill/>
                    </a:lnB>
                    <a:noFill/>
                  </a:tcPr>
                </a:tc>
                <a:tc>
                  <a:txBody>
                    <a:bodyPr/>
                    <a:lstStyle/>
                    <a:p>
                      <a:pPr>
                        <a:buNone/>
                      </a:pPr>
                      <a:r>
                        <a:rPr lang="en-US" sz="1700"/>
                        <a:t>3,700+ full or partial translations</a:t>
                      </a:r>
                    </a:p>
                  </a:txBody>
                  <a:tcPr marL="82357" marR="82357" marT="41179" marB="41179" anchor="ctr">
                    <a:lnL>
                      <a:noFill/>
                    </a:lnL>
                    <a:lnR>
                      <a:noFill/>
                    </a:lnR>
                    <a:lnT>
                      <a:noFill/>
                    </a:lnT>
                    <a:lnB>
                      <a:noFill/>
                    </a:lnB>
                    <a:noFill/>
                  </a:tcPr>
                </a:tc>
                <a:extLst>
                  <a:ext uri="{0D108BD9-81ED-4DB2-BD59-A6C34878D82A}">
                    <a16:rowId xmlns:a16="http://schemas.microsoft.com/office/drawing/2014/main" val="3537304108"/>
                  </a:ext>
                </a:extLst>
              </a:tr>
            </a:tbl>
          </a:graphicData>
        </a:graphic>
      </p:graphicFrame>
    </p:spTree>
    <p:extLst>
      <p:ext uri="{BB962C8B-B14F-4D97-AF65-F5344CB8AC3E}">
        <p14:creationId xmlns:p14="http://schemas.microsoft.com/office/powerpoint/2010/main" val="11786917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pic>
        <p:nvPicPr>
          <p:cNvPr id="6" name="Picture 5" descr="Closeup of hands holding an open book">
            <a:extLst>
              <a:ext uri="{FF2B5EF4-FFF2-40B4-BE49-F238E27FC236}">
                <a16:creationId xmlns:a16="http://schemas.microsoft.com/office/drawing/2014/main" id="{14749E85-BE6B-EC5C-C974-C765729A3BAE}"/>
              </a:ext>
            </a:extLst>
          </p:cNvPr>
          <p:cNvPicPr>
            <a:picLocks noChangeAspect="1"/>
          </p:cNvPicPr>
          <p:nvPr/>
        </p:nvPicPr>
        <p:blipFill>
          <a:blip r:embed="rId3"/>
          <a:srcRect l="28969" r="32348" b="-1"/>
          <a:stretch>
            <a:fillRect/>
          </a:stretch>
        </p:blipFill>
        <p:spPr>
          <a:xfrm>
            <a:off x="5169693" y="10"/>
            <a:ext cx="3974307" cy="6857990"/>
          </a:xfrm>
          <a:custGeom>
            <a:avLst/>
            <a:gdLst/>
            <a:ahLst/>
            <a:cxnLst/>
            <a:rect l="l" t="t" r="r" b="b"/>
            <a:pathLst>
              <a:path w="5299077" h="6858000">
                <a:moveTo>
                  <a:pt x="836871" y="0"/>
                </a:moveTo>
                <a:lnTo>
                  <a:pt x="5299077" y="0"/>
                </a:lnTo>
                <a:lnTo>
                  <a:pt x="5299077" y="6858000"/>
                </a:lnTo>
                <a:lnTo>
                  <a:pt x="1911312" y="6858000"/>
                </a:lnTo>
                <a:lnTo>
                  <a:pt x="0" y="5333999"/>
                </a:lnTo>
                <a:close/>
              </a:path>
            </a:pathLst>
          </a:custGeom>
        </p:spPr>
      </p:pic>
      <p:sp>
        <p:nvSpPr>
          <p:cNvPr id="2" name="Title 1">
            <a:extLst>
              <a:ext uri="{FF2B5EF4-FFF2-40B4-BE49-F238E27FC236}">
                <a16:creationId xmlns:a16="http://schemas.microsoft.com/office/drawing/2014/main" id="{1F7A65E5-5D46-30BA-B27F-F8343317D348}"/>
              </a:ext>
            </a:extLst>
          </p:cNvPr>
          <p:cNvSpPr>
            <a:spLocks noGrp="1"/>
          </p:cNvSpPr>
          <p:nvPr>
            <p:ph type="title"/>
          </p:nvPr>
        </p:nvSpPr>
        <p:spPr>
          <a:xfrm>
            <a:off x="729060" y="685800"/>
            <a:ext cx="3945510" cy="1752599"/>
          </a:xfrm>
        </p:spPr>
        <p:txBody>
          <a:bodyPr>
            <a:normAutofit/>
          </a:bodyPr>
          <a:lstStyle/>
          <a:p>
            <a:pPr algn="l"/>
            <a:r>
              <a:rPr lang="en-US" dirty="0"/>
              <a:t>Bible Action Steps</a:t>
            </a:r>
            <a:endParaRPr lang="en-US"/>
          </a:p>
        </p:txBody>
      </p:sp>
      <p:sp>
        <p:nvSpPr>
          <p:cNvPr id="3" name="Content Placeholder 2">
            <a:extLst>
              <a:ext uri="{FF2B5EF4-FFF2-40B4-BE49-F238E27FC236}">
                <a16:creationId xmlns:a16="http://schemas.microsoft.com/office/drawing/2014/main" id="{CBD9EFB0-C05D-B761-AAA0-91B3BAE7A47C}"/>
              </a:ext>
            </a:extLst>
          </p:cNvPr>
          <p:cNvSpPr>
            <a:spLocks noGrp="1"/>
          </p:cNvSpPr>
          <p:nvPr>
            <p:ph idx="1"/>
          </p:nvPr>
        </p:nvSpPr>
        <p:spPr>
          <a:xfrm>
            <a:off x="482601" y="2666999"/>
            <a:ext cx="3945510" cy="3124201"/>
          </a:xfrm>
        </p:spPr>
        <p:txBody>
          <a:bodyPr>
            <a:normAutofit/>
          </a:bodyPr>
          <a:lstStyle/>
          <a:p>
            <a:r>
              <a:rPr lang="en-US" sz="1700" dirty="0"/>
              <a:t>✓ Read one chapter daily</a:t>
            </a:r>
          </a:p>
          <a:p>
            <a:r>
              <a:rPr lang="en-US" sz="1700" dirty="0"/>
              <a:t>✓ Use a Bible reading plan</a:t>
            </a:r>
          </a:p>
          <a:p>
            <a:r>
              <a:rPr lang="en-US" sz="1700" dirty="0"/>
              <a:t>✓ Join a study group or Sunday School class</a:t>
            </a:r>
          </a:p>
          <a:p>
            <a:r>
              <a:rPr lang="en-US" sz="1700" dirty="0"/>
              <a:t>✓ Memorize one verse each week</a:t>
            </a:r>
          </a:p>
          <a:p>
            <a:r>
              <a:rPr lang="en-US" sz="1700" dirty="0"/>
              <a:t>✓ Apply one biblical principle each day</a:t>
            </a:r>
          </a:p>
          <a:p>
            <a:r>
              <a:rPr lang="en-US" sz="1700" dirty="0"/>
              <a:t>✓ Discuss lessons learned with family or friends</a:t>
            </a:r>
          </a:p>
          <a:p>
            <a:endParaRPr lang="en-US" sz="1700" dirty="0"/>
          </a:p>
        </p:txBody>
      </p:sp>
      <p:sp>
        <p:nvSpPr>
          <p:cNvPr id="4" name="Footer Placeholder 3">
            <a:extLst>
              <a:ext uri="{FF2B5EF4-FFF2-40B4-BE49-F238E27FC236}">
                <a16:creationId xmlns:a16="http://schemas.microsoft.com/office/drawing/2014/main" id="{1C9AC2E7-E609-FD58-E307-67A8A25D6881}"/>
              </a:ext>
            </a:extLst>
          </p:cNvPr>
          <p:cNvSpPr>
            <a:spLocks noGrp="1"/>
          </p:cNvSpPr>
          <p:nvPr>
            <p:ph type="ftr" sz="quarter" idx="11"/>
          </p:nvPr>
        </p:nvSpPr>
        <p:spPr>
          <a:xfrm>
            <a:off x="729060" y="5883275"/>
            <a:ext cx="4118151" cy="365125"/>
          </a:xfrm>
        </p:spPr>
        <p:txBody>
          <a:bodyPr>
            <a:normAutofit/>
          </a:bodyPr>
          <a:lstStyle/>
          <a:p>
            <a:pPr>
              <a:spcAft>
                <a:spcPts val="600"/>
              </a:spcAft>
            </a:pPr>
            <a:r>
              <a:rPr lang="en-US"/>
              <a:t>© Thriving Solo dba ChristiGamesLLC. All Rights Reserved</a:t>
            </a:r>
          </a:p>
        </p:txBody>
      </p:sp>
    </p:spTree>
    <p:extLst>
      <p:ext uri="{BB962C8B-B14F-4D97-AF65-F5344CB8AC3E}">
        <p14:creationId xmlns:p14="http://schemas.microsoft.com/office/powerpoint/2010/main" val="1903707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FF64A51-0B9E-4405-A276-88E23C2462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6B9B3D5D-FAFA-4C3E-85A7-25E2B5A561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934097" cy="6858000"/>
          </a:xfrm>
          <a:custGeom>
            <a:avLst/>
            <a:gdLst>
              <a:gd name="connsiteX0" fmla="*/ 1073044 w 7912130"/>
              <a:gd name="connsiteY0" fmla="*/ 3032931 h 6858000"/>
              <a:gd name="connsiteX1" fmla="*/ 1073044 w 7912130"/>
              <a:gd name="connsiteY1" fmla="*/ 3035810 h 6858000"/>
              <a:gd name="connsiteX2" fmla="*/ 1076802 w 7912130"/>
              <a:gd name="connsiteY2" fmla="*/ 3035810 h 6858000"/>
              <a:gd name="connsiteX3" fmla="*/ 1170738 w 7912130"/>
              <a:gd name="connsiteY3" fmla="*/ 1248347 h 6858000"/>
              <a:gd name="connsiteX4" fmla="*/ 1170738 w 7912130"/>
              <a:gd name="connsiteY4" fmla="*/ 1273486 h 6858000"/>
              <a:gd name="connsiteX5" fmla="*/ 1183895 w 7912130"/>
              <a:gd name="connsiteY5" fmla="*/ 1248347 h 6858000"/>
              <a:gd name="connsiteX6" fmla="*/ 0 w 7912130"/>
              <a:gd name="connsiteY6" fmla="*/ 0 h 6858000"/>
              <a:gd name="connsiteX7" fmla="*/ 2133906 w 7912130"/>
              <a:gd name="connsiteY7" fmla="*/ 0 h 6858000"/>
              <a:gd name="connsiteX8" fmla="*/ 2629909 w 7912130"/>
              <a:gd name="connsiteY8" fmla="*/ 0 h 6858000"/>
              <a:gd name="connsiteX9" fmla="*/ 1227479 w 7912130"/>
              <a:gd name="connsiteY9" fmla="*/ 2669551 h 6858000"/>
              <a:gd name="connsiteX10" fmla="*/ 1235349 w 7912130"/>
              <a:gd name="connsiteY10" fmla="*/ 2673350 h 6858000"/>
              <a:gd name="connsiteX11" fmla="*/ 1353755 w 7912130"/>
              <a:gd name="connsiteY11" fmla="*/ 2754312 h 6858000"/>
              <a:gd name="connsiteX12" fmla="*/ 7912130 w 7912130"/>
              <a:gd name="connsiteY12" fmla="*/ 6858000 h 6858000"/>
              <a:gd name="connsiteX13" fmla="*/ 6066970 w 7912130"/>
              <a:gd name="connsiteY13" fmla="*/ 6858000 h 6858000"/>
              <a:gd name="connsiteX14" fmla="*/ 6059889 w 7912130"/>
              <a:gd name="connsiteY14" fmla="*/ 6852577 h 6858000"/>
              <a:gd name="connsiteX15" fmla="*/ 6059889 w 7912130"/>
              <a:gd name="connsiteY15" fmla="*/ 6857999 h 6858000"/>
              <a:gd name="connsiteX16" fmla="*/ 1707025 w 7912130"/>
              <a:gd name="connsiteY16" fmla="*/ 6857999 h 6858000"/>
              <a:gd name="connsiteX17" fmla="*/ 1707025 w 7912130"/>
              <a:gd name="connsiteY17" fmla="*/ 6858000 h 6858000"/>
              <a:gd name="connsiteX18" fmla="*/ 1073044 w 7912130"/>
              <a:gd name="connsiteY18" fmla="*/ 6858000 h 6858000"/>
              <a:gd name="connsiteX19" fmla="*/ 536592 w 7912130"/>
              <a:gd name="connsiteY19" fmla="*/ 6858000 h 6858000"/>
              <a:gd name="connsiteX20" fmla="*/ 0 w 7912130"/>
              <a:gd name="connsiteY2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912130" h="6858000">
                <a:moveTo>
                  <a:pt x="1073044" y="3032931"/>
                </a:moveTo>
                <a:lnTo>
                  <a:pt x="1073044" y="3035810"/>
                </a:lnTo>
                <a:lnTo>
                  <a:pt x="1076802" y="3035810"/>
                </a:lnTo>
                <a:close/>
                <a:moveTo>
                  <a:pt x="1170738" y="1248347"/>
                </a:moveTo>
                <a:lnTo>
                  <a:pt x="1170738" y="1273486"/>
                </a:lnTo>
                <a:lnTo>
                  <a:pt x="1183895" y="1248347"/>
                </a:lnTo>
                <a:close/>
                <a:moveTo>
                  <a:pt x="0" y="0"/>
                </a:moveTo>
                <a:lnTo>
                  <a:pt x="2133906" y="0"/>
                </a:lnTo>
                <a:lnTo>
                  <a:pt x="2629909" y="0"/>
                </a:lnTo>
                <a:lnTo>
                  <a:pt x="1227479" y="2669551"/>
                </a:lnTo>
                <a:lnTo>
                  <a:pt x="1235349" y="2673350"/>
                </a:lnTo>
                <a:lnTo>
                  <a:pt x="1353755" y="2754312"/>
                </a:lnTo>
                <a:lnTo>
                  <a:pt x="7912130" y="6858000"/>
                </a:lnTo>
                <a:lnTo>
                  <a:pt x="6066970" y="6858000"/>
                </a:lnTo>
                <a:lnTo>
                  <a:pt x="6059889" y="6852577"/>
                </a:lnTo>
                <a:lnTo>
                  <a:pt x="6059889" y="6857999"/>
                </a:lnTo>
                <a:lnTo>
                  <a:pt x="1707025" y="6857999"/>
                </a:lnTo>
                <a:lnTo>
                  <a:pt x="1707025" y="6858000"/>
                </a:lnTo>
                <a:lnTo>
                  <a:pt x="1073044" y="6858000"/>
                </a:lnTo>
                <a:lnTo>
                  <a:pt x="536592" y="6858000"/>
                </a:lnTo>
                <a:lnTo>
                  <a:pt x="0" y="6858000"/>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ABD1EBD0-A060-48EA-BCD1-847EA87909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651938" cy="6858000"/>
          </a:xfrm>
          <a:custGeom>
            <a:avLst/>
            <a:gdLst>
              <a:gd name="connsiteX0" fmla="*/ 696831 w 7535917"/>
              <a:gd name="connsiteY0" fmla="*/ 3032931 h 6858000"/>
              <a:gd name="connsiteX1" fmla="*/ 696831 w 7535917"/>
              <a:gd name="connsiteY1" fmla="*/ 3035810 h 6858000"/>
              <a:gd name="connsiteX2" fmla="*/ 700589 w 7535917"/>
              <a:gd name="connsiteY2" fmla="*/ 3035810 h 6858000"/>
              <a:gd name="connsiteX3" fmla="*/ 794525 w 7535917"/>
              <a:gd name="connsiteY3" fmla="*/ 1248347 h 6858000"/>
              <a:gd name="connsiteX4" fmla="*/ 794525 w 7535917"/>
              <a:gd name="connsiteY4" fmla="*/ 1273486 h 6858000"/>
              <a:gd name="connsiteX5" fmla="*/ 807682 w 7535917"/>
              <a:gd name="connsiteY5" fmla="*/ 1248347 h 6858000"/>
              <a:gd name="connsiteX6" fmla="*/ 0 w 7535917"/>
              <a:gd name="connsiteY6" fmla="*/ 0 h 6858000"/>
              <a:gd name="connsiteX7" fmla="*/ 1757693 w 7535917"/>
              <a:gd name="connsiteY7" fmla="*/ 0 h 6858000"/>
              <a:gd name="connsiteX8" fmla="*/ 2253696 w 7535917"/>
              <a:gd name="connsiteY8" fmla="*/ 0 h 6858000"/>
              <a:gd name="connsiteX9" fmla="*/ 851266 w 7535917"/>
              <a:gd name="connsiteY9" fmla="*/ 2669551 h 6858000"/>
              <a:gd name="connsiteX10" fmla="*/ 859136 w 7535917"/>
              <a:gd name="connsiteY10" fmla="*/ 2673350 h 6858000"/>
              <a:gd name="connsiteX11" fmla="*/ 977542 w 7535917"/>
              <a:gd name="connsiteY11" fmla="*/ 2754312 h 6858000"/>
              <a:gd name="connsiteX12" fmla="*/ 7535917 w 7535917"/>
              <a:gd name="connsiteY12" fmla="*/ 6858000 h 6858000"/>
              <a:gd name="connsiteX13" fmla="*/ 5690757 w 7535917"/>
              <a:gd name="connsiteY13" fmla="*/ 6858000 h 6858000"/>
              <a:gd name="connsiteX14" fmla="*/ 5683676 w 7535917"/>
              <a:gd name="connsiteY14" fmla="*/ 6852577 h 6858000"/>
              <a:gd name="connsiteX15" fmla="*/ 5683676 w 7535917"/>
              <a:gd name="connsiteY15" fmla="*/ 6857999 h 6858000"/>
              <a:gd name="connsiteX16" fmla="*/ 1330812 w 7535917"/>
              <a:gd name="connsiteY16" fmla="*/ 6857999 h 6858000"/>
              <a:gd name="connsiteX17" fmla="*/ 1330812 w 7535917"/>
              <a:gd name="connsiteY17" fmla="*/ 6858000 h 6858000"/>
              <a:gd name="connsiteX18" fmla="*/ 696831 w 7535917"/>
              <a:gd name="connsiteY18" fmla="*/ 6858000 h 6858000"/>
              <a:gd name="connsiteX19" fmla="*/ 160379 w 7535917"/>
              <a:gd name="connsiteY19" fmla="*/ 6858000 h 6858000"/>
              <a:gd name="connsiteX20" fmla="*/ 0 w 7535917"/>
              <a:gd name="connsiteY2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535917" h="6858000">
                <a:moveTo>
                  <a:pt x="696831" y="3032931"/>
                </a:moveTo>
                <a:lnTo>
                  <a:pt x="696831" y="3035810"/>
                </a:lnTo>
                <a:lnTo>
                  <a:pt x="700589" y="3035810"/>
                </a:lnTo>
                <a:close/>
                <a:moveTo>
                  <a:pt x="794525" y="1248347"/>
                </a:moveTo>
                <a:lnTo>
                  <a:pt x="794525" y="1273486"/>
                </a:lnTo>
                <a:lnTo>
                  <a:pt x="807682" y="1248347"/>
                </a:lnTo>
                <a:close/>
                <a:moveTo>
                  <a:pt x="0" y="0"/>
                </a:moveTo>
                <a:lnTo>
                  <a:pt x="1757693" y="0"/>
                </a:lnTo>
                <a:lnTo>
                  <a:pt x="2253696" y="0"/>
                </a:lnTo>
                <a:lnTo>
                  <a:pt x="851266" y="2669551"/>
                </a:lnTo>
                <a:lnTo>
                  <a:pt x="859136" y="2673350"/>
                </a:lnTo>
                <a:lnTo>
                  <a:pt x="977542" y="2754312"/>
                </a:lnTo>
                <a:lnTo>
                  <a:pt x="7535917" y="6858000"/>
                </a:lnTo>
                <a:lnTo>
                  <a:pt x="5690757" y="6858000"/>
                </a:lnTo>
                <a:lnTo>
                  <a:pt x="5683676" y="6852577"/>
                </a:lnTo>
                <a:lnTo>
                  <a:pt x="5683676" y="6857999"/>
                </a:lnTo>
                <a:lnTo>
                  <a:pt x="1330812" y="6857999"/>
                </a:lnTo>
                <a:lnTo>
                  <a:pt x="1330812" y="6858000"/>
                </a:lnTo>
                <a:lnTo>
                  <a:pt x="696831" y="6858000"/>
                </a:lnTo>
                <a:lnTo>
                  <a:pt x="160379" y="6858000"/>
                </a:ln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D95BD27-16D0-A22B-2D1A-F63BDE49E867}"/>
              </a:ext>
            </a:extLst>
          </p:cNvPr>
          <p:cNvSpPr>
            <a:spLocks noGrp="1"/>
          </p:cNvSpPr>
          <p:nvPr>
            <p:ph type="title"/>
          </p:nvPr>
        </p:nvSpPr>
        <p:spPr>
          <a:xfrm>
            <a:off x="1691013" y="1152395"/>
            <a:ext cx="2657780" cy="1903956"/>
          </a:xfrm>
        </p:spPr>
        <p:txBody>
          <a:bodyPr anchor="t">
            <a:normAutofit/>
          </a:bodyPr>
          <a:lstStyle/>
          <a:p>
            <a:pPr algn="r"/>
            <a:r>
              <a:rPr lang="en-US" sz="2400"/>
              <a:t>Faith Action Steps</a:t>
            </a:r>
          </a:p>
        </p:txBody>
      </p:sp>
      <p:sp>
        <p:nvSpPr>
          <p:cNvPr id="3" name="Content Placeholder 2">
            <a:extLst>
              <a:ext uri="{FF2B5EF4-FFF2-40B4-BE49-F238E27FC236}">
                <a16:creationId xmlns:a16="http://schemas.microsoft.com/office/drawing/2014/main" id="{B2F3705F-B51E-3F65-6C30-22B562437903}"/>
              </a:ext>
            </a:extLst>
          </p:cNvPr>
          <p:cNvSpPr>
            <a:spLocks noGrp="1"/>
          </p:cNvSpPr>
          <p:nvPr>
            <p:ph idx="1"/>
          </p:nvPr>
        </p:nvSpPr>
        <p:spPr>
          <a:xfrm>
            <a:off x="4828853" y="1152395"/>
            <a:ext cx="3671779" cy="3970750"/>
          </a:xfrm>
        </p:spPr>
        <p:txBody>
          <a:bodyPr anchor="t">
            <a:normAutofit/>
          </a:bodyPr>
          <a:lstStyle/>
          <a:p>
            <a:pPr marL="0" indent="0">
              <a:buNone/>
            </a:pPr>
            <a:r>
              <a:rPr lang="en-US" sz="1600"/>
              <a:t>• Set aside 10–15 minutes daily for prayer, meditation, or reflection.</a:t>
            </a:r>
            <a:br>
              <a:rPr lang="en-US" sz="1600"/>
            </a:br>
            <a:r>
              <a:rPr lang="en-US" sz="1600"/>
              <a:t>• Join a faith community, small group, or study group.</a:t>
            </a:r>
            <a:br>
              <a:rPr lang="en-US" sz="1600"/>
            </a:br>
            <a:r>
              <a:rPr lang="en-US" sz="1600"/>
              <a:t>• Keep a gratitude journal and record three blessings each day.</a:t>
            </a:r>
            <a:br>
              <a:rPr lang="en-US" sz="1600"/>
            </a:br>
            <a:r>
              <a:rPr lang="en-US" sz="1600"/>
              <a:t>• Volunteer monthly to serve others.</a:t>
            </a:r>
            <a:br>
              <a:rPr lang="en-US" sz="1600"/>
            </a:br>
            <a:r>
              <a:rPr lang="en-US" sz="1600"/>
              <a:t>• Read inspirational or faith-based material regularly.</a:t>
            </a:r>
            <a:br>
              <a:rPr lang="en-US" sz="1600"/>
            </a:br>
            <a:r>
              <a:rPr lang="en-US" sz="1600"/>
              <a:t>• Develop meaningful relationships that encourage spiritual growth.</a:t>
            </a:r>
          </a:p>
        </p:txBody>
      </p:sp>
      <p:sp>
        <p:nvSpPr>
          <p:cNvPr id="4" name="Footer Placeholder 3">
            <a:extLst>
              <a:ext uri="{FF2B5EF4-FFF2-40B4-BE49-F238E27FC236}">
                <a16:creationId xmlns:a16="http://schemas.microsoft.com/office/drawing/2014/main" id="{B8FEC41F-4EBE-7501-F7F9-2239C7F2DB73}"/>
              </a:ext>
            </a:extLst>
          </p:cNvPr>
          <p:cNvSpPr>
            <a:spLocks noGrp="1"/>
          </p:cNvSpPr>
          <p:nvPr>
            <p:ph type="ftr" sz="quarter" idx="11"/>
          </p:nvPr>
        </p:nvSpPr>
        <p:spPr>
          <a:xfrm>
            <a:off x="984524" y="5974556"/>
            <a:ext cx="3243033" cy="365125"/>
          </a:xfrm>
        </p:spPr>
        <p:txBody>
          <a:bodyPr>
            <a:normAutofit/>
          </a:bodyPr>
          <a:lstStyle/>
          <a:p>
            <a:pPr>
              <a:spcAft>
                <a:spcPts val="600"/>
              </a:spcAft>
            </a:pPr>
            <a:r>
              <a:rPr lang="en-US" sz="900">
                <a:solidFill>
                  <a:srgbClr val="FFFFFF"/>
                </a:solidFill>
              </a:rPr>
              <a:t>© Thriving Solo dba ChristiGamesLLC. All Rights Reserved</a:t>
            </a:r>
          </a:p>
        </p:txBody>
      </p:sp>
    </p:spTree>
    <p:extLst>
      <p:ext uri="{BB962C8B-B14F-4D97-AF65-F5344CB8AC3E}">
        <p14:creationId xmlns:p14="http://schemas.microsoft.com/office/powerpoint/2010/main" val="1856777690"/>
      </p:ext>
    </p:extLst>
  </p:cSld>
  <p:clrMapOvr>
    <a:overrideClrMapping bg1="dk1" tx1="lt1" bg2="dk2" tx2="lt2" accent1="accent1" accent2="accent2" accent3="accent3" accent4="accent4" accent5="accent5" accent6="accent6" hlink="hlink" folHlink="folHlink"/>
  </p:clrMapOvr>
  <p:extLst>
    <p:ext uri="{6950BFC3-D8DA-4A85-94F7-54DA5524770B}">
      <p188:commentRel xmlns:p188="http://schemas.microsoft.com/office/powerpoint/2018/8/main" r:id="rId2"/>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A62C0-6604-A3F3-78C9-5749CF932B14}"/>
              </a:ext>
            </a:extLst>
          </p:cNvPr>
          <p:cNvSpPr>
            <a:spLocks noGrp="1"/>
          </p:cNvSpPr>
          <p:nvPr>
            <p:ph type="title"/>
          </p:nvPr>
        </p:nvSpPr>
        <p:spPr/>
        <p:txBody>
          <a:bodyPr/>
          <a:lstStyle/>
          <a:p>
            <a:r>
              <a:rPr lang="en-US" dirty="0"/>
              <a:t>About the Document</a:t>
            </a:r>
          </a:p>
        </p:txBody>
      </p:sp>
      <p:sp>
        <p:nvSpPr>
          <p:cNvPr id="3" name="Content Placeholder 2">
            <a:extLst>
              <a:ext uri="{FF2B5EF4-FFF2-40B4-BE49-F238E27FC236}">
                <a16:creationId xmlns:a16="http://schemas.microsoft.com/office/drawing/2014/main" id="{1C9C194E-38A6-528D-51FB-21C02BAD0EC6}"/>
              </a:ext>
            </a:extLst>
          </p:cNvPr>
          <p:cNvSpPr>
            <a:spLocks noGrp="1"/>
          </p:cNvSpPr>
          <p:nvPr>
            <p:ph idx="1"/>
          </p:nvPr>
        </p:nvSpPr>
        <p:spPr/>
        <p:txBody>
          <a:bodyPr>
            <a:normAutofit fontScale="47500" lnSpcReduction="20000"/>
          </a:bodyPr>
          <a:lstStyle/>
          <a:p>
            <a:r>
              <a:rPr lang="en-US" dirty="0"/>
              <a:t>The Thriving Solo series was developed from a passion for helping individuals thrive in every stage of life. The author holds a Master of Business Administration (MBA) and has experience in business analysis, project management, technology, operations, and financial planning concepts. Throughout a diverse career and life journey, the author has developed a deep appreciation for the importance of lifelong learning, personal growth, health, financial stewardship, meaningful relationships, and spiritual development. These experiences, combined with extensive independent research and a desire to help others succeed, inspired the creation of the Thriving Solo curriculum and community resources.</a:t>
            </a:r>
          </a:p>
          <a:p>
            <a:endParaRPr lang="en-US" dirty="0"/>
          </a:p>
          <a:p>
            <a:r>
              <a:rPr lang="en-US" dirty="0"/>
              <a:t>Recognizing that single adults often face unique opportunities and challenges, these resources are designed to help readers build confidence, make informed decisions, strengthen relationships, improve overall well-being, and live with greater purpose.</a:t>
            </a:r>
          </a:p>
          <a:p>
            <a:r>
              <a:rPr lang="en-US" dirty="0"/>
              <a:t>The goal of Thriving Solo is not simply to share information, but to inspire growth, wisdom, resilience, and meaningful connections. Through education, discussion, and practical action steps, readers are encouraged to develop a balanced life that supports financial stability, physical health, emotional wellness, intellectual growth, social engagement, and spiritual development.</a:t>
            </a:r>
          </a:p>
          <a:p>
            <a:r>
              <a:rPr lang="en-US" dirty="0"/>
              <a:t>The author believes that every stage of life presents opportunities to learn, contribute, and flourish. Whether you are single by choice, circumstance, divorce, widowhood, or simply navigating a new season of life, this material was created to encourage and equip you for the journey ahead.</a:t>
            </a:r>
          </a:p>
          <a:p>
            <a:r>
              <a:rPr lang="en-US" dirty="0"/>
              <a:t>For additional resources, workshops, and educational materials, visit the Thriving Solo website and community platform.</a:t>
            </a:r>
          </a:p>
        </p:txBody>
      </p:sp>
      <p:sp>
        <p:nvSpPr>
          <p:cNvPr id="4" name="Footer Placeholder 3">
            <a:extLst>
              <a:ext uri="{FF2B5EF4-FFF2-40B4-BE49-F238E27FC236}">
                <a16:creationId xmlns:a16="http://schemas.microsoft.com/office/drawing/2014/main" id="{7A4F57DF-44C0-CAD0-2574-13154958062F}"/>
              </a:ext>
            </a:extLst>
          </p:cNvPr>
          <p:cNvSpPr>
            <a:spLocks noGrp="1"/>
          </p:cNvSpPr>
          <p:nvPr>
            <p:ph type="ftr" sz="quarter" idx="11"/>
          </p:nvPr>
        </p:nvSpPr>
        <p:spPr/>
        <p:txBody>
          <a:bodyPr/>
          <a:lstStyle/>
          <a:p>
            <a:r>
              <a:rPr lang="en-US"/>
              <a:t>© Thriving Solo dba ChristiGamesLLC. All Rights Reserved.</a:t>
            </a:r>
          </a:p>
        </p:txBody>
      </p:sp>
    </p:spTree>
    <p:extLst>
      <p:ext uri="{BB962C8B-B14F-4D97-AF65-F5344CB8AC3E}">
        <p14:creationId xmlns:p14="http://schemas.microsoft.com/office/powerpoint/2010/main" val="2570707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102659"/>
            <a:ext cx="7704667" cy="699419"/>
          </a:xfrm>
        </p:spPr>
        <p:txBody>
          <a:bodyPr>
            <a:normAutofit fontScale="90000"/>
          </a:bodyPr>
          <a:lstStyle/>
          <a:p>
            <a:r>
              <a:rPr dirty="0"/>
              <a:t>Religion and spirituality</a:t>
            </a:r>
          </a:p>
        </p:txBody>
      </p:sp>
      <p:sp>
        <p:nvSpPr>
          <p:cNvPr id="7" name="Footer Placeholder 6">
            <a:extLst>
              <a:ext uri="{FF2B5EF4-FFF2-40B4-BE49-F238E27FC236}">
                <a16:creationId xmlns:a16="http://schemas.microsoft.com/office/drawing/2014/main" id="{75C44C57-4CCB-8F50-D401-EECD4ED77BCE}"/>
              </a:ext>
            </a:extLst>
          </p:cNvPr>
          <p:cNvSpPr>
            <a:spLocks noGrp="1"/>
          </p:cNvSpPr>
          <p:nvPr>
            <p:ph type="ftr" sz="quarter" idx="11"/>
          </p:nvPr>
        </p:nvSpPr>
        <p:spPr/>
        <p:txBody>
          <a:bodyPr/>
          <a:lstStyle/>
          <a:p>
            <a:r>
              <a:rPr lang="en-US"/>
              <a:t>© Thriving Solo dba ChristiGamesLLC. All Rights Reserved</a:t>
            </a:r>
          </a:p>
        </p:txBody>
      </p:sp>
      <p:graphicFrame>
        <p:nvGraphicFramePr>
          <p:cNvPr id="6" name="Table 5">
            <a:extLst>
              <a:ext uri="{FF2B5EF4-FFF2-40B4-BE49-F238E27FC236}">
                <a16:creationId xmlns:a16="http://schemas.microsoft.com/office/drawing/2014/main" id="{5238D3F1-5AAA-E88E-815F-8EDF9CED3FFF}"/>
              </a:ext>
            </a:extLst>
          </p:cNvPr>
          <p:cNvGraphicFramePr>
            <a:graphicFrameLocks noGrp="1"/>
          </p:cNvGraphicFramePr>
          <p:nvPr>
            <p:extLst>
              <p:ext uri="{D42A27DB-BD31-4B8C-83A1-F6EECF244321}">
                <p14:modId xmlns:p14="http://schemas.microsoft.com/office/powerpoint/2010/main" val="2080148209"/>
              </p:ext>
            </p:extLst>
          </p:nvPr>
        </p:nvGraphicFramePr>
        <p:xfrm>
          <a:off x="1130710" y="544591"/>
          <a:ext cx="7855974" cy="6035040"/>
        </p:xfrm>
        <a:graphic>
          <a:graphicData uri="http://schemas.openxmlformats.org/drawingml/2006/table">
            <a:tbl>
              <a:tblPr firstRow="1" bandRow="1">
                <a:tableStyleId>{5C22544A-7EE6-4342-B048-85BDC9FD1C3A}</a:tableStyleId>
              </a:tblPr>
              <a:tblGrid>
                <a:gridCol w="3927987">
                  <a:extLst>
                    <a:ext uri="{9D8B030D-6E8A-4147-A177-3AD203B41FA5}">
                      <a16:colId xmlns:a16="http://schemas.microsoft.com/office/drawing/2014/main" val="3453580070"/>
                    </a:ext>
                  </a:extLst>
                </a:gridCol>
                <a:gridCol w="3927987">
                  <a:extLst>
                    <a:ext uri="{9D8B030D-6E8A-4147-A177-3AD203B41FA5}">
                      <a16:colId xmlns:a16="http://schemas.microsoft.com/office/drawing/2014/main" val="2056611582"/>
                    </a:ext>
                  </a:extLst>
                </a:gridCol>
              </a:tblGrid>
              <a:tr h="0">
                <a:tc>
                  <a:txBody>
                    <a:bodyPr/>
                    <a:lstStyle/>
                    <a:p>
                      <a:r>
                        <a:rPr lang="en-US" dirty="0"/>
                        <a:t>Category</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b="1" dirty="0"/>
                        <a:t>Key Points</a:t>
                      </a:r>
                      <a:endParaRPr lang="en-US" dirty="0"/>
                    </a:p>
                    <a:p>
                      <a:endParaRPr lang="en-US" dirty="0"/>
                    </a:p>
                  </a:txBody>
                  <a:tcPr/>
                </a:tc>
                <a:extLst>
                  <a:ext uri="{0D108BD9-81ED-4DB2-BD59-A6C34878D82A}">
                    <a16:rowId xmlns:a16="http://schemas.microsoft.com/office/drawing/2014/main" val="3644746874"/>
                  </a:ext>
                </a:extLst>
              </a:tr>
              <a:tr h="370840">
                <a:tc>
                  <a:txBody>
                    <a:bodyPr/>
                    <a:lstStyle/>
                    <a:p>
                      <a:r>
                        <a:rPr lang="en-US" dirty="0"/>
                        <a:t>Key Concepts</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 Religion provides shared beliefs, practices, and community.</a:t>
                      </a:r>
                      <a:br>
                        <a:rPr lang="en-US" dirty="0"/>
                      </a:br>
                      <a:r>
                        <a:rPr lang="en-US" dirty="0"/>
                        <a:t>• Spirituality focuses on personal meaning, purpose, values, and connection to something greater than oneself.</a:t>
                      </a:r>
                      <a:br>
                        <a:rPr lang="en-US" dirty="0"/>
                      </a:br>
                      <a:r>
                        <a:rPr lang="en-US" dirty="0"/>
                        <a:t>• Both can contribute to resilience, hope, gratitude, forgiveness, and emotional well-being.</a:t>
                      </a:r>
                      <a:br>
                        <a:rPr lang="en-US" dirty="0"/>
                      </a:br>
                      <a:r>
                        <a:rPr lang="en-US" dirty="0"/>
                        <a:t>• Participation may include worship, prayer, meditation, scripture study, service, and fellowship.</a:t>
                      </a:r>
                    </a:p>
                  </a:txBody>
                  <a:tcPr/>
                </a:tc>
                <a:extLst>
                  <a:ext uri="{0D108BD9-81ED-4DB2-BD59-A6C34878D82A}">
                    <a16:rowId xmlns:a16="http://schemas.microsoft.com/office/drawing/2014/main" val="1560942951"/>
                  </a:ext>
                </a:extLst>
              </a:tr>
              <a:tr h="370840">
                <a:tc>
                  <a:txBody>
                    <a:bodyPr/>
                    <a:lstStyle/>
                    <a:p>
                      <a:r>
                        <a:rPr lang="en-US" dirty="0"/>
                        <a:t>Examples</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 Attending religious services regularly.</a:t>
                      </a:r>
                      <a:br>
                        <a:rPr lang="en-US" dirty="0"/>
                      </a:br>
                      <a:r>
                        <a:rPr lang="en-US" dirty="0"/>
                        <a:t>• Daily prayer or devotional reading.</a:t>
                      </a:r>
                      <a:br>
                        <a:rPr lang="en-US" dirty="0"/>
                      </a:br>
                      <a:r>
                        <a:rPr lang="en-US" dirty="0"/>
                        <a:t>• Meditation and mindfulness practices.</a:t>
                      </a:r>
                      <a:br>
                        <a:rPr lang="en-US" dirty="0"/>
                      </a:br>
                      <a:r>
                        <a:rPr lang="en-US" dirty="0"/>
                        <a:t>• Volunteering or serving others.</a:t>
                      </a:r>
                      <a:br>
                        <a:rPr lang="en-US" dirty="0"/>
                      </a:br>
                      <a:r>
                        <a:rPr lang="en-US" dirty="0"/>
                        <a:t>• Participating in small groups, Bible studies, or faith communities.</a:t>
                      </a:r>
                      <a:br>
                        <a:rPr lang="en-US" dirty="0"/>
                      </a:br>
                      <a:r>
                        <a:rPr lang="en-US" dirty="0"/>
                        <a:t>• Practicing gratitude and forgiveness.</a:t>
                      </a:r>
                    </a:p>
                  </a:txBody>
                  <a:tcPr/>
                </a:tc>
                <a:extLst>
                  <a:ext uri="{0D108BD9-81ED-4DB2-BD59-A6C34878D82A}">
                    <a16:rowId xmlns:a16="http://schemas.microsoft.com/office/drawing/2014/main" val="2431892663"/>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31306" y="648930"/>
            <a:ext cx="2595961" cy="3347337"/>
          </a:xfrm>
        </p:spPr>
        <p:txBody>
          <a:bodyPr vert="horz" lIns="91440" tIns="45720" rIns="91440" bIns="45720" rtlCol="0" anchor="b">
            <a:normAutofit/>
          </a:bodyPr>
          <a:lstStyle/>
          <a:p>
            <a:pPr algn="r"/>
            <a:r>
              <a:rPr lang="en-US" sz="4200"/>
              <a:t>Major World Religions Overview</a:t>
            </a:r>
          </a:p>
        </p:txBody>
      </p:sp>
      <p:sp>
        <p:nvSpPr>
          <p:cNvPr id="4" name="Footer Placeholder 3">
            <a:extLst>
              <a:ext uri="{FF2B5EF4-FFF2-40B4-BE49-F238E27FC236}">
                <a16:creationId xmlns:a16="http://schemas.microsoft.com/office/drawing/2014/main" id="{18F5B8CF-39BE-25A4-0B3F-6A9FD53A6A9E}"/>
              </a:ext>
            </a:extLst>
          </p:cNvPr>
          <p:cNvSpPr>
            <a:spLocks noGrp="1"/>
          </p:cNvSpPr>
          <p:nvPr>
            <p:ph type="ftr" sz="quarter" idx="11"/>
          </p:nvPr>
        </p:nvSpPr>
        <p:spPr>
          <a:xfrm>
            <a:off x="3999309" y="5883275"/>
            <a:ext cx="3243033" cy="365125"/>
          </a:xfrm>
        </p:spPr>
        <p:txBody>
          <a:bodyPr vert="horz" lIns="91440" tIns="45720" rIns="91440" bIns="45720" rtlCol="0" anchor="ctr">
            <a:normAutofit/>
          </a:bodyPr>
          <a:lstStyle/>
          <a:p>
            <a:pPr defTabSz="914400">
              <a:spcAft>
                <a:spcPts val="600"/>
              </a:spcAft>
            </a:pPr>
            <a:r>
              <a:rPr lang="en-US" sz="900" b="0" i="0" kern="1200">
                <a:solidFill>
                  <a:schemeClr val="tx1"/>
                </a:solidFill>
                <a:effectLst/>
                <a:latin typeface="+mn-lt"/>
                <a:ea typeface="+mn-ea"/>
                <a:cs typeface="+mn-cs"/>
              </a:rPr>
              <a:t>© Thriving Solo dba ChristiGamesLLC. All Rights Reserved</a:t>
            </a:r>
          </a:p>
        </p:txBody>
      </p:sp>
      <p:graphicFrame>
        <p:nvGraphicFramePr>
          <p:cNvPr id="3" name="Table 2"/>
          <p:cNvGraphicFramePr>
            <a:graphicFrameLocks noGrp="1"/>
          </p:cNvGraphicFramePr>
          <p:nvPr>
            <p:extLst>
              <p:ext uri="{D42A27DB-BD31-4B8C-83A1-F6EECF244321}">
                <p14:modId xmlns:p14="http://schemas.microsoft.com/office/powerpoint/2010/main" val="2850817501"/>
              </p:ext>
            </p:extLst>
          </p:nvPr>
        </p:nvGraphicFramePr>
        <p:xfrm>
          <a:off x="733162" y="1490744"/>
          <a:ext cx="4652085" cy="3588755"/>
        </p:xfrm>
        <a:graphic>
          <a:graphicData uri="http://schemas.openxmlformats.org/drawingml/2006/table">
            <a:tbl>
              <a:tblPr firstRow="1" bandRow="1">
                <a:tableStyleId>{5C22544A-7EE6-4342-B048-85BDC9FD1C3A}</a:tableStyleId>
              </a:tblPr>
              <a:tblGrid>
                <a:gridCol w="1277527">
                  <a:extLst>
                    <a:ext uri="{9D8B030D-6E8A-4147-A177-3AD203B41FA5}">
                      <a16:colId xmlns:a16="http://schemas.microsoft.com/office/drawing/2014/main" val="20000"/>
                    </a:ext>
                  </a:extLst>
                </a:gridCol>
                <a:gridCol w="1681666">
                  <a:extLst>
                    <a:ext uri="{9D8B030D-6E8A-4147-A177-3AD203B41FA5}">
                      <a16:colId xmlns:a16="http://schemas.microsoft.com/office/drawing/2014/main" val="20001"/>
                    </a:ext>
                  </a:extLst>
                </a:gridCol>
                <a:gridCol w="1692892">
                  <a:extLst>
                    <a:ext uri="{9D8B030D-6E8A-4147-A177-3AD203B41FA5}">
                      <a16:colId xmlns:a16="http://schemas.microsoft.com/office/drawing/2014/main" val="20002"/>
                    </a:ext>
                  </a:extLst>
                </a:gridCol>
              </a:tblGrid>
              <a:tr h="355642">
                <a:tc>
                  <a:txBody>
                    <a:bodyPr/>
                    <a:lstStyle/>
                    <a:p>
                      <a:r>
                        <a:rPr lang="en-US" sz="1600"/>
                        <a:t>Religion</a:t>
                      </a:r>
                    </a:p>
                  </a:txBody>
                  <a:tcPr marL="80828" marR="80828" marT="40414" marB="40414"/>
                </a:tc>
                <a:tc>
                  <a:txBody>
                    <a:bodyPr/>
                    <a:lstStyle/>
                    <a:p>
                      <a:r>
                        <a:rPr lang="en-US" sz="1600"/>
                        <a:t>Core Belief</a:t>
                      </a:r>
                    </a:p>
                  </a:txBody>
                  <a:tcPr marL="80828" marR="80828" marT="40414" marB="40414"/>
                </a:tc>
                <a:tc>
                  <a:txBody>
                    <a:bodyPr/>
                    <a:lstStyle/>
                    <a:p>
                      <a:r>
                        <a:rPr lang="en-US" sz="1600"/>
                        <a:t>Sacred Text</a:t>
                      </a:r>
                    </a:p>
                  </a:txBody>
                  <a:tcPr marL="80828" marR="80828" marT="40414" marB="40414"/>
                </a:tc>
                <a:extLst>
                  <a:ext uri="{0D108BD9-81ED-4DB2-BD59-A6C34878D82A}">
                    <a16:rowId xmlns:a16="http://schemas.microsoft.com/office/drawing/2014/main" val="10000"/>
                  </a:ext>
                </a:extLst>
              </a:tr>
              <a:tr h="598126">
                <a:tc>
                  <a:txBody>
                    <a:bodyPr/>
                    <a:lstStyle/>
                    <a:p>
                      <a:r>
                        <a:rPr lang="en-US" sz="1600"/>
                        <a:t>Christianity</a:t>
                      </a:r>
                    </a:p>
                  </a:txBody>
                  <a:tcPr marL="80828" marR="80828" marT="40414" marB="40414"/>
                </a:tc>
                <a:tc>
                  <a:txBody>
                    <a:bodyPr/>
                    <a:lstStyle/>
                    <a:p>
                      <a:r>
                        <a:rPr lang="en-US" sz="1600"/>
                        <a:t>Jesus is Son of God and Savior</a:t>
                      </a:r>
                    </a:p>
                  </a:txBody>
                  <a:tcPr marL="80828" marR="80828" marT="40414" marB="40414"/>
                </a:tc>
                <a:tc>
                  <a:txBody>
                    <a:bodyPr/>
                    <a:lstStyle/>
                    <a:p>
                      <a:r>
                        <a:rPr lang="en-US" sz="1600"/>
                        <a:t>Bible</a:t>
                      </a:r>
                    </a:p>
                  </a:txBody>
                  <a:tcPr marL="80828" marR="80828" marT="40414" marB="40414"/>
                </a:tc>
                <a:extLst>
                  <a:ext uri="{0D108BD9-81ED-4DB2-BD59-A6C34878D82A}">
                    <a16:rowId xmlns:a16="http://schemas.microsoft.com/office/drawing/2014/main" val="10001"/>
                  </a:ext>
                </a:extLst>
              </a:tr>
              <a:tr h="598126">
                <a:tc>
                  <a:txBody>
                    <a:bodyPr/>
                    <a:lstStyle/>
                    <a:p>
                      <a:r>
                        <a:rPr lang="en-US" sz="1600"/>
                        <a:t>Islam</a:t>
                      </a:r>
                    </a:p>
                  </a:txBody>
                  <a:tcPr marL="80828" marR="80828" marT="40414" marB="40414"/>
                </a:tc>
                <a:tc>
                  <a:txBody>
                    <a:bodyPr/>
                    <a:lstStyle/>
                    <a:p>
                      <a:r>
                        <a:rPr lang="en-US" sz="1600"/>
                        <a:t>Muhammad is final prophet</a:t>
                      </a:r>
                    </a:p>
                  </a:txBody>
                  <a:tcPr marL="80828" marR="80828" marT="40414" marB="40414"/>
                </a:tc>
                <a:tc>
                  <a:txBody>
                    <a:bodyPr/>
                    <a:lstStyle/>
                    <a:p>
                      <a:r>
                        <a:rPr lang="en-US" sz="1600"/>
                        <a:t>Quran</a:t>
                      </a:r>
                    </a:p>
                  </a:txBody>
                  <a:tcPr marL="80828" marR="80828" marT="40414" marB="40414"/>
                </a:tc>
                <a:extLst>
                  <a:ext uri="{0D108BD9-81ED-4DB2-BD59-A6C34878D82A}">
                    <a16:rowId xmlns:a16="http://schemas.microsoft.com/office/drawing/2014/main" val="10002"/>
                  </a:ext>
                </a:extLst>
              </a:tr>
              <a:tr h="598126">
                <a:tc>
                  <a:txBody>
                    <a:bodyPr/>
                    <a:lstStyle/>
                    <a:p>
                      <a:r>
                        <a:rPr lang="en-US" sz="1600"/>
                        <a:t>Buddhism</a:t>
                      </a:r>
                    </a:p>
                  </a:txBody>
                  <a:tcPr marL="80828" marR="80828" marT="40414" marB="40414"/>
                </a:tc>
                <a:tc>
                  <a:txBody>
                    <a:bodyPr/>
                    <a:lstStyle/>
                    <a:p>
                      <a:r>
                        <a:rPr lang="en-US" sz="1600"/>
                        <a:t>Path to enlightenment</a:t>
                      </a:r>
                    </a:p>
                  </a:txBody>
                  <a:tcPr marL="80828" marR="80828" marT="40414" marB="40414"/>
                </a:tc>
                <a:tc>
                  <a:txBody>
                    <a:bodyPr/>
                    <a:lstStyle/>
                    <a:p>
                      <a:r>
                        <a:rPr lang="en-US" sz="1600"/>
                        <a:t>Tripitaka/Sutras</a:t>
                      </a:r>
                    </a:p>
                  </a:txBody>
                  <a:tcPr marL="80828" marR="80828" marT="40414" marB="40414"/>
                </a:tc>
                <a:extLst>
                  <a:ext uri="{0D108BD9-81ED-4DB2-BD59-A6C34878D82A}">
                    <a16:rowId xmlns:a16="http://schemas.microsoft.com/office/drawing/2014/main" val="10003"/>
                  </a:ext>
                </a:extLst>
              </a:tr>
              <a:tr h="598126">
                <a:tc>
                  <a:txBody>
                    <a:bodyPr/>
                    <a:lstStyle/>
                    <a:p>
                      <a:r>
                        <a:rPr lang="en-US" sz="1600"/>
                        <a:t>Hinduism</a:t>
                      </a:r>
                    </a:p>
                  </a:txBody>
                  <a:tcPr marL="80828" marR="80828" marT="40414" marB="40414"/>
                </a:tc>
                <a:tc>
                  <a:txBody>
                    <a:bodyPr/>
                    <a:lstStyle/>
                    <a:p>
                      <a:r>
                        <a:rPr lang="en-US" sz="1600"/>
                        <a:t>Many traditions and deities</a:t>
                      </a:r>
                    </a:p>
                  </a:txBody>
                  <a:tcPr marL="80828" marR="80828" marT="40414" marB="40414"/>
                </a:tc>
                <a:tc>
                  <a:txBody>
                    <a:bodyPr/>
                    <a:lstStyle/>
                    <a:p>
                      <a:r>
                        <a:rPr lang="en-US" sz="1600"/>
                        <a:t>Vedas</a:t>
                      </a:r>
                    </a:p>
                  </a:txBody>
                  <a:tcPr marL="80828" marR="80828" marT="40414" marB="40414"/>
                </a:tc>
                <a:extLst>
                  <a:ext uri="{0D108BD9-81ED-4DB2-BD59-A6C34878D82A}">
                    <a16:rowId xmlns:a16="http://schemas.microsoft.com/office/drawing/2014/main" val="10004"/>
                  </a:ext>
                </a:extLst>
              </a:tr>
              <a:tr h="840609">
                <a:tc>
                  <a:txBody>
                    <a:bodyPr/>
                    <a:lstStyle/>
                    <a:p>
                      <a:r>
                        <a:rPr lang="en-US" sz="1600"/>
                        <a:t>Judaism</a:t>
                      </a:r>
                    </a:p>
                  </a:txBody>
                  <a:tcPr marL="80828" marR="80828" marT="40414" marB="40414"/>
                </a:tc>
                <a:tc>
                  <a:txBody>
                    <a:bodyPr/>
                    <a:lstStyle/>
                    <a:p>
                      <a:r>
                        <a:rPr lang="en-US" sz="1600"/>
                        <a:t>Covenant with God through Israel</a:t>
                      </a:r>
                    </a:p>
                  </a:txBody>
                  <a:tcPr marL="80828" marR="80828" marT="40414" marB="40414"/>
                </a:tc>
                <a:tc>
                  <a:txBody>
                    <a:bodyPr/>
                    <a:lstStyle/>
                    <a:p>
                      <a:r>
                        <a:rPr lang="en-US" sz="1600"/>
                        <a:t>Tanakh</a:t>
                      </a:r>
                    </a:p>
                  </a:txBody>
                  <a:tcPr marL="80828" marR="80828" marT="40414" marB="40414"/>
                </a:tc>
                <a:extLst>
                  <a:ext uri="{0D108BD9-81ED-4DB2-BD59-A6C34878D82A}">
                    <a16:rowId xmlns:a16="http://schemas.microsoft.com/office/drawing/2014/main" val="10005"/>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935474" y="648930"/>
            <a:ext cx="3691793" cy="3347337"/>
          </a:xfrm>
        </p:spPr>
        <p:txBody>
          <a:bodyPr vert="horz" lIns="91440" tIns="45720" rIns="91440" bIns="45720" rtlCol="0" anchor="b">
            <a:normAutofit/>
          </a:bodyPr>
          <a:lstStyle/>
          <a:p>
            <a:pPr algn="r">
              <a:lnSpc>
                <a:spcPct val="90000"/>
              </a:lnSpc>
            </a:pPr>
            <a:r>
              <a:rPr lang="en-US" sz="4200"/>
              <a:t>Christian Denominations Comparison</a:t>
            </a:r>
          </a:p>
        </p:txBody>
      </p:sp>
      <p:sp>
        <p:nvSpPr>
          <p:cNvPr id="4" name="Footer Placeholder 3">
            <a:extLst>
              <a:ext uri="{FF2B5EF4-FFF2-40B4-BE49-F238E27FC236}">
                <a16:creationId xmlns:a16="http://schemas.microsoft.com/office/drawing/2014/main" id="{B8D0A0C2-424D-679B-D26B-295D29E08B06}"/>
              </a:ext>
            </a:extLst>
          </p:cNvPr>
          <p:cNvSpPr>
            <a:spLocks noGrp="1"/>
          </p:cNvSpPr>
          <p:nvPr>
            <p:ph type="ftr" sz="quarter" idx="11"/>
          </p:nvPr>
        </p:nvSpPr>
        <p:spPr>
          <a:xfrm>
            <a:off x="3999309" y="5883275"/>
            <a:ext cx="3243033" cy="365125"/>
          </a:xfrm>
        </p:spPr>
        <p:txBody>
          <a:bodyPr vert="horz" lIns="91440" tIns="45720" rIns="91440" bIns="45720" rtlCol="0" anchor="ctr">
            <a:normAutofit/>
          </a:bodyPr>
          <a:lstStyle/>
          <a:p>
            <a:pPr defTabSz="914400">
              <a:spcAft>
                <a:spcPts val="600"/>
              </a:spcAft>
            </a:pPr>
            <a:r>
              <a:rPr lang="en-US" sz="900" b="0" i="0" kern="1200">
                <a:solidFill>
                  <a:schemeClr val="tx1"/>
                </a:solidFill>
                <a:effectLst/>
                <a:latin typeface="+mn-lt"/>
                <a:ea typeface="+mn-ea"/>
                <a:cs typeface="+mn-cs"/>
              </a:rPr>
              <a:t>© Thriving Solo dba ChristiGamesLLC. All Rights Reserved</a:t>
            </a:r>
          </a:p>
        </p:txBody>
      </p:sp>
      <p:graphicFrame>
        <p:nvGraphicFramePr>
          <p:cNvPr id="3" name="Table 2"/>
          <p:cNvGraphicFramePr>
            <a:graphicFrameLocks noGrp="1"/>
          </p:cNvGraphicFramePr>
          <p:nvPr>
            <p:extLst>
              <p:ext uri="{D42A27DB-BD31-4B8C-83A1-F6EECF244321}">
                <p14:modId xmlns:p14="http://schemas.microsoft.com/office/powerpoint/2010/main" val="4008712220"/>
              </p:ext>
            </p:extLst>
          </p:nvPr>
        </p:nvGraphicFramePr>
        <p:xfrm>
          <a:off x="733162" y="1694930"/>
          <a:ext cx="3580741" cy="3180383"/>
        </p:xfrm>
        <a:graphic>
          <a:graphicData uri="http://schemas.openxmlformats.org/drawingml/2006/table">
            <a:tbl>
              <a:tblPr firstRow="1" bandRow="1">
                <a:solidFill>
                  <a:srgbClr val="404040"/>
                </a:solidFill>
                <a:tableStyleId>{5C22544A-7EE6-4342-B048-85BDC9FD1C3A}</a:tableStyleId>
              </a:tblPr>
              <a:tblGrid>
                <a:gridCol w="1217420">
                  <a:extLst>
                    <a:ext uri="{9D8B030D-6E8A-4147-A177-3AD203B41FA5}">
                      <a16:colId xmlns:a16="http://schemas.microsoft.com/office/drawing/2014/main" val="20000"/>
                    </a:ext>
                  </a:extLst>
                </a:gridCol>
                <a:gridCol w="1137827">
                  <a:extLst>
                    <a:ext uri="{9D8B030D-6E8A-4147-A177-3AD203B41FA5}">
                      <a16:colId xmlns:a16="http://schemas.microsoft.com/office/drawing/2014/main" val="20001"/>
                    </a:ext>
                  </a:extLst>
                </a:gridCol>
                <a:gridCol w="1225494">
                  <a:extLst>
                    <a:ext uri="{9D8B030D-6E8A-4147-A177-3AD203B41FA5}">
                      <a16:colId xmlns:a16="http://schemas.microsoft.com/office/drawing/2014/main" val="20002"/>
                    </a:ext>
                  </a:extLst>
                </a:gridCol>
              </a:tblGrid>
              <a:tr h="303421">
                <a:tc>
                  <a:txBody>
                    <a:bodyPr/>
                    <a:lstStyle/>
                    <a:p>
                      <a:r>
                        <a:rPr sz="1200" b="0" cap="none" spc="0">
                          <a:solidFill>
                            <a:schemeClr val="bg1"/>
                          </a:solidFill>
                        </a:rPr>
                        <a:t>Group</a:t>
                      </a:r>
                    </a:p>
                  </a:txBody>
                  <a:tcPr marL="66442" marR="66442" marT="66442" marB="33221" anchor="ctr">
                    <a:lnL w="12700" cmpd="sng">
                      <a:noFill/>
                    </a:lnL>
                    <a:lnR w="12700" cmpd="sng">
                      <a:noFill/>
                    </a:lnR>
                    <a:lnT w="19050" cap="flat" cmpd="sng" algn="ctr">
                      <a:noFill/>
                      <a:prstDash val="solid"/>
                    </a:lnT>
                    <a:lnB w="38100" cmpd="sng">
                      <a:noFill/>
                    </a:lnB>
                    <a:solidFill>
                      <a:schemeClr val="accent2"/>
                    </a:solidFill>
                  </a:tcPr>
                </a:tc>
                <a:tc>
                  <a:txBody>
                    <a:bodyPr/>
                    <a:lstStyle/>
                    <a:p>
                      <a:r>
                        <a:rPr sz="1200" b="0" cap="none" spc="0">
                          <a:solidFill>
                            <a:schemeClr val="bg1"/>
                          </a:solidFill>
                        </a:rPr>
                        <a:t>Authority</a:t>
                      </a:r>
                    </a:p>
                  </a:txBody>
                  <a:tcPr marL="66442" marR="66442" marT="66442" marB="33221" anchor="ctr">
                    <a:lnL w="12700" cmpd="sng">
                      <a:noFill/>
                    </a:lnL>
                    <a:lnR w="12700" cmpd="sng">
                      <a:noFill/>
                    </a:lnR>
                    <a:lnT w="19050" cap="flat" cmpd="sng" algn="ctr">
                      <a:noFill/>
                      <a:prstDash val="solid"/>
                    </a:lnT>
                    <a:lnB w="38100" cmpd="sng">
                      <a:noFill/>
                    </a:lnB>
                    <a:solidFill>
                      <a:schemeClr val="accent2"/>
                    </a:solidFill>
                  </a:tcPr>
                </a:tc>
                <a:tc>
                  <a:txBody>
                    <a:bodyPr/>
                    <a:lstStyle/>
                    <a:p>
                      <a:r>
                        <a:rPr sz="1200" b="0" cap="none" spc="0">
                          <a:solidFill>
                            <a:schemeClr val="bg1"/>
                          </a:solidFill>
                        </a:rPr>
                        <a:t>Distinctives</a:t>
                      </a:r>
                    </a:p>
                  </a:txBody>
                  <a:tcPr marL="66442" marR="66442" marT="66442" marB="33221" anchor="ctr">
                    <a:lnL w="12700" cmpd="sng">
                      <a:noFill/>
                    </a:lnL>
                    <a:lnR w="12700" cmpd="sng">
                      <a:noFill/>
                    </a:lnR>
                    <a:lnT w="19050" cap="flat" cmpd="sng" algn="ctr">
                      <a:noFill/>
                      <a:prstDash val="solid"/>
                    </a:lnT>
                    <a:lnB w="38100" cmpd="sng">
                      <a:noFill/>
                    </a:lnB>
                    <a:solidFill>
                      <a:schemeClr val="accent2"/>
                    </a:solidFill>
                  </a:tcPr>
                </a:tc>
                <a:extLst>
                  <a:ext uri="{0D108BD9-81ED-4DB2-BD59-A6C34878D82A}">
                    <a16:rowId xmlns:a16="http://schemas.microsoft.com/office/drawing/2014/main" val="10000"/>
                  </a:ext>
                </a:extLst>
              </a:tr>
              <a:tr h="392011">
                <a:tc>
                  <a:txBody>
                    <a:bodyPr/>
                    <a:lstStyle/>
                    <a:p>
                      <a:r>
                        <a:rPr sz="900" cap="none" spc="0">
                          <a:solidFill>
                            <a:schemeClr val="bg1"/>
                          </a:solidFill>
                        </a:rPr>
                        <a:t>Catholic</a:t>
                      </a:r>
                    </a:p>
                  </a:txBody>
                  <a:tcPr marL="66442" marR="66442" marT="66442" marB="33221">
                    <a:lnL w="12700" cmpd="sng">
                      <a:noFill/>
                      <a:prstDash val="solid"/>
                    </a:lnL>
                    <a:lnR w="12700" cmpd="sng">
                      <a:noFill/>
                      <a:prstDash val="solid"/>
                    </a:lnR>
                    <a:lnT w="38100" cmpd="sng">
                      <a:noFill/>
                    </a:lnT>
                    <a:lnB w="12700" cap="flat" cmpd="sng" algn="ctr">
                      <a:solidFill>
                        <a:schemeClr val="bg1">
                          <a:lumMod val="75000"/>
                        </a:schemeClr>
                      </a:solidFill>
                      <a:prstDash val="solid"/>
                    </a:lnB>
                    <a:solidFill>
                      <a:srgbClr val="404040"/>
                    </a:solidFill>
                  </a:tcPr>
                </a:tc>
                <a:tc>
                  <a:txBody>
                    <a:bodyPr/>
                    <a:lstStyle/>
                    <a:p>
                      <a:r>
                        <a:rPr sz="900" cap="none" spc="0">
                          <a:solidFill>
                            <a:schemeClr val="bg1"/>
                          </a:solidFill>
                        </a:rPr>
                        <a:t>Scripture + Church Tradition</a:t>
                      </a:r>
                    </a:p>
                  </a:txBody>
                  <a:tcPr marL="66442" marR="66442" marT="66442" marB="33221">
                    <a:lnL w="12700" cmpd="sng">
                      <a:noFill/>
                      <a:prstDash val="solid"/>
                    </a:lnL>
                    <a:lnR w="12700" cmpd="sng">
                      <a:noFill/>
                      <a:prstDash val="solid"/>
                    </a:lnR>
                    <a:lnT w="38100" cmpd="sng">
                      <a:noFill/>
                    </a:lnT>
                    <a:lnB w="12700" cap="flat" cmpd="sng" algn="ctr">
                      <a:solidFill>
                        <a:schemeClr val="bg1">
                          <a:lumMod val="75000"/>
                        </a:schemeClr>
                      </a:solidFill>
                      <a:prstDash val="solid"/>
                    </a:lnB>
                    <a:solidFill>
                      <a:srgbClr val="404040"/>
                    </a:solidFill>
                  </a:tcPr>
                </a:tc>
                <a:tc>
                  <a:txBody>
                    <a:bodyPr/>
                    <a:lstStyle/>
                    <a:p>
                      <a:r>
                        <a:rPr sz="900" cap="none" spc="0">
                          <a:solidFill>
                            <a:schemeClr val="bg1"/>
                          </a:solidFill>
                        </a:rPr>
                        <a:t>Pope, sacraments, apostolic succession</a:t>
                      </a:r>
                    </a:p>
                  </a:txBody>
                  <a:tcPr marL="66442" marR="66442" marT="66442" marB="33221">
                    <a:lnL w="12700" cmpd="sng">
                      <a:noFill/>
                      <a:prstDash val="solid"/>
                    </a:lnL>
                    <a:lnR w="12700" cmpd="sng">
                      <a:noFill/>
                      <a:prstDash val="solid"/>
                    </a:lnR>
                    <a:lnT w="38100" cmpd="sng">
                      <a:noFill/>
                    </a:lnT>
                    <a:lnB w="12700" cap="flat" cmpd="sng" algn="ctr">
                      <a:solidFill>
                        <a:schemeClr val="bg1">
                          <a:lumMod val="75000"/>
                        </a:schemeClr>
                      </a:solidFill>
                      <a:prstDash val="solid"/>
                    </a:lnB>
                    <a:solidFill>
                      <a:srgbClr val="404040"/>
                    </a:solidFill>
                  </a:tcPr>
                </a:tc>
                <a:extLst>
                  <a:ext uri="{0D108BD9-81ED-4DB2-BD59-A6C34878D82A}">
                    <a16:rowId xmlns:a16="http://schemas.microsoft.com/office/drawing/2014/main" val="10001"/>
                  </a:ext>
                </a:extLst>
              </a:tr>
              <a:tr h="392011">
                <a:tc>
                  <a:txBody>
                    <a:bodyPr/>
                    <a:lstStyle/>
                    <a:p>
                      <a:r>
                        <a:rPr sz="900" cap="none" spc="0">
                          <a:solidFill>
                            <a:schemeClr val="bg1"/>
                          </a:solidFill>
                        </a:rPr>
                        <a:t>Eastern Orthodox</a:t>
                      </a:r>
                    </a:p>
                  </a:txBody>
                  <a:tcPr marL="66442" marR="66442" marT="66442" marB="33221">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tc>
                  <a:txBody>
                    <a:bodyPr/>
                    <a:lstStyle/>
                    <a:p>
                      <a:r>
                        <a:rPr sz="900" cap="none" spc="0">
                          <a:solidFill>
                            <a:schemeClr val="bg1"/>
                          </a:solidFill>
                        </a:rPr>
                        <a:t>Scripture + Holy Tradition</a:t>
                      </a:r>
                    </a:p>
                  </a:txBody>
                  <a:tcPr marL="66442" marR="66442" marT="66442" marB="33221">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tc>
                  <a:txBody>
                    <a:bodyPr/>
                    <a:lstStyle/>
                    <a:p>
                      <a:r>
                        <a:rPr sz="900" cap="none" spc="0">
                          <a:solidFill>
                            <a:schemeClr val="bg1"/>
                          </a:solidFill>
                        </a:rPr>
                        <a:t>Patriarchs, ancient liturgy</a:t>
                      </a:r>
                    </a:p>
                  </a:txBody>
                  <a:tcPr marL="66442" marR="66442" marT="66442" marB="33221">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extLst>
                  <a:ext uri="{0D108BD9-81ED-4DB2-BD59-A6C34878D82A}">
                    <a16:rowId xmlns:a16="http://schemas.microsoft.com/office/drawing/2014/main" val="10002"/>
                  </a:ext>
                </a:extLst>
              </a:tr>
              <a:tr h="524896">
                <a:tc>
                  <a:txBody>
                    <a:bodyPr/>
                    <a:lstStyle/>
                    <a:p>
                      <a:r>
                        <a:rPr sz="900" cap="none" spc="0">
                          <a:solidFill>
                            <a:schemeClr val="bg1"/>
                          </a:solidFill>
                        </a:rPr>
                        <a:t>Baptist</a:t>
                      </a:r>
                    </a:p>
                  </a:txBody>
                  <a:tcPr marL="66442" marR="66442" marT="66442" marB="33221">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404040"/>
                    </a:solidFill>
                  </a:tcPr>
                </a:tc>
                <a:tc>
                  <a:txBody>
                    <a:bodyPr/>
                    <a:lstStyle/>
                    <a:p>
                      <a:r>
                        <a:rPr sz="900" cap="none" spc="0">
                          <a:solidFill>
                            <a:schemeClr val="bg1"/>
                          </a:solidFill>
                        </a:rPr>
                        <a:t>Bible alone</a:t>
                      </a:r>
                    </a:p>
                  </a:txBody>
                  <a:tcPr marL="66442" marR="66442" marT="66442" marB="33221">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404040"/>
                    </a:solidFill>
                  </a:tcPr>
                </a:tc>
                <a:tc>
                  <a:txBody>
                    <a:bodyPr/>
                    <a:lstStyle/>
                    <a:p>
                      <a:r>
                        <a:rPr sz="900" cap="none" spc="0">
                          <a:solidFill>
                            <a:schemeClr val="bg1"/>
                          </a:solidFill>
                        </a:rPr>
                        <a:t>Believer's baptism, local church autonomy</a:t>
                      </a:r>
                    </a:p>
                  </a:txBody>
                  <a:tcPr marL="66442" marR="66442" marT="66442" marB="33221">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404040"/>
                    </a:solidFill>
                  </a:tcPr>
                </a:tc>
                <a:extLst>
                  <a:ext uri="{0D108BD9-81ED-4DB2-BD59-A6C34878D82A}">
                    <a16:rowId xmlns:a16="http://schemas.microsoft.com/office/drawing/2014/main" val="10003"/>
                  </a:ext>
                </a:extLst>
              </a:tr>
              <a:tr h="392011">
                <a:tc>
                  <a:txBody>
                    <a:bodyPr/>
                    <a:lstStyle/>
                    <a:p>
                      <a:r>
                        <a:rPr sz="900" cap="none" spc="0">
                          <a:solidFill>
                            <a:schemeClr val="bg1"/>
                          </a:solidFill>
                        </a:rPr>
                        <a:t>Presbyterian</a:t>
                      </a:r>
                    </a:p>
                  </a:txBody>
                  <a:tcPr marL="66442" marR="66442" marT="66442" marB="33221">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tc>
                  <a:txBody>
                    <a:bodyPr/>
                    <a:lstStyle/>
                    <a:p>
                      <a:r>
                        <a:rPr sz="900" cap="none" spc="0">
                          <a:solidFill>
                            <a:schemeClr val="bg1"/>
                          </a:solidFill>
                        </a:rPr>
                        <a:t>Bible alone</a:t>
                      </a:r>
                    </a:p>
                  </a:txBody>
                  <a:tcPr marL="66442" marR="66442" marT="66442" marB="33221">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tc>
                  <a:txBody>
                    <a:bodyPr/>
                    <a:lstStyle/>
                    <a:p>
                      <a:r>
                        <a:rPr sz="900" cap="none" spc="0">
                          <a:solidFill>
                            <a:schemeClr val="bg1"/>
                          </a:solidFill>
                        </a:rPr>
                        <a:t>Elder-led governance, covenant theology</a:t>
                      </a:r>
                    </a:p>
                  </a:txBody>
                  <a:tcPr marL="66442" marR="66442" marT="66442" marB="33221">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extLst>
                  <a:ext uri="{0D108BD9-81ED-4DB2-BD59-A6C34878D82A}">
                    <a16:rowId xmlns:a16="http://schemas.microsoft.com/office/drawing/2014/main" val="10004"/>
                  </a:ext>
                </a:extLst>
              </a:tr>
              <a:tr h="392011">
                <a:tc>
                  <a:txBody>
                    <a:bodyPr/>
                    <a:lstStyle/>
                    <a:p>
                      <a:r>
                        <a:rPr sz="900" cap="none" spc="0">
                          <a:solidFill>
                            <a:schemeClr val="bg1"/>
                          </a:solidFill>
                        </a:rPr>
                        <a:t>Methodist</a:t>
                      </a:r>
                    </a:p>
                  </a:txBody>
                  <a:tcPr marL="66442" marR="66442" marT="66442" marB="33221">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404040"/>
                    </a:solidFill>
                  </a:tcPr>
                </a:tc>
                <a:tc>
                  <a:txBody>
                    <a:bodyPr/>
                    <a:lstStyle/>
                    <a:p>
                      <a:r>
                        <a:rPr sz="900" cap="none" spc="0">
                          <a:solidFill>
                            <a:schemeClr val="bg1"/>
                          </a:solidFill>
                        </a:rPr>
                        <a:t>Bible primary</a:t>
                      </a:r>
                    </a:p>
                  </a:txBody>
                  <a:tcPr marL="66442" marR="66442" marT="66442" marB="33221">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404040"/>
                    </a:solidFill>
                  </a:tcPr>
                </a:tc>
                <a:tc>
                  <a:txBody>
                    <a:bodyPr/>
                    <a:lstStyle/>
                    <a:p>
                      <a:r>
                        <a:rPr sz="900" cap="none" spc="0">
                          <a:solidFill>
                            <a:schemeClr val="bg1"/>
                          </a:solidFill>
                        </a:rPr>
                        <a:t>Emphasis on grace and discipleship</a:t>
                      </a:r>
                    </a:p>
                  </a:txBody>
                  <a:tcPr marL="66442" marR="66442" marT="66442" marB="33221">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404040"/>
                    </a:solidFill>
                  </a:tcPr>
                </a:tc>
                <a:extLst>
                  <a:ext uri="{0D108BD9-81ED-4DB2-BD59-A6C34878D82A}">
                    <a16:rowId xmlns:a16="http://schemas.microsoft.com/office/drawing/2014/main" val="10005"/>
                  </a:ext>
                </a:extLst>
              </a:tr>
              <a:tr h="392011">
                <a:tc>
                  <a:txBody>
                    <a:bodyPr/>
                    <a:lstStyle/>
                    <a:p>
                      <a:r>
                        <a:rPr sz="900" cap="none" spc="0">
                          <a:solidFill>
                            <a:schemeClr val="bg1"/>
                          </a:solidFill>
                        </a:rPr>
                        <a:t>Pentecostal</a:t>
                      </a:r>
                    </a:p>
                  </a:txBody>
                  <a:tcPr marL="66442" marR="66442" marT="66442" marB="33221">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tc>
                  <a:txBody>
                    <a:bodyPr/>
                    <a:lstStyle/>
                    <a:p>
                      <a:r>
                        <a:rPr sz="900" cap="none" spc="0">
                          <a:solidFill>
                            <a:schemeClr val="bg1"/>
                          </a:solidFill>
                        </a:rPr>
                        <a:t>Bible alone</a:t>
                      </a:r>
                    </a:p>
                  </a:txBody>
                  <a:tcPr marL="66442" marR="66442" marT="66442" marB="33221">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tc>
                  <a:txBody>
                    <a:bodyPr/>
                    <a:lstStyle/>
                    <a:p>
                      <a:r>
                        <a:rPr sz="900" cap="none" spc="0">
                          <a:solidFill>
                            <a:schemeClr val="bg1"/>
                          </a:solidFill>
                        </a:rPr>
                        <a:t>Gifts of the Spirit continue today</a:t>
                      </a:r>
                    </a:p>
                  </a:txBody>
                  <a:tcPr marL="66442" marR="66442" marT="66442" marB="33221">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extLst>
                  <a:ext uri="{0D108BD9-81ED-4DB2-BD59-A6C34878D82A}">
                    <a16:rowId xmlns:a16="http://schemas.microsoft.com/office/drawing/2014/main" val="10006"/>
                  </a:ext>
                </a:extLst>
              </a:tr>
              <a:tr h="392011">
                <a:tc>
                  <a:txBody>
                    <a:bodyPr/>
                    <a:lstStyle/>
                    <a:p>
                      <a:r>
                        <a:rPr sz="900" cap="none" spc="0">
                          <a:solidFill>
                            <a:schemeClr val="bg1"/>
                          </a:solidFill>
                        </a:rPr>
                        <a:t>Non-Denominational</a:t>
                      </a:r>
                    </a:p>
                  </a:txBody>
                  <a:tcPr marL="66442" marR="66442" marT="66442" marB="33221">
                    <a:lnL w="12700" cmpd="sng">
                      <a:noFill/>
                      <a:prstDash val="solid"/>
                    </a:lnL>
                    <a:lnR w="12700" cmpd="sng">
                      <a:noFill/>
                      <a:prstDash val="solid"/>
                    </a:lnR>
                    <a:lnT w="12700" cmpd="sng">
                      <a:noFill/>
                      <a:prstDash val="solid"/>
                    </a:lnT>
                    <a:lnB w="12700" cmpd="sng">
                      <a:noFill/>
                      <a:prstDash val="solid"/>
                    </a:lnB>
                    <a:solidFill>
                      <a:srgbClr val="404040"/>
                    </a:solidFill>
                  </a:tcPr>
                </a:tc>
                <a:tc>
                  <a:txBody>
                    <a:bodyPr/>
                    <a:lstStyle/>
                    <a:p>
                      <a:r>
                        <a:rPr sz="900" cap="none" spc="0">
                          <a:solidFill>
                            <a:schemeClr val="bg1"/>
                          </a:solidFill>
                        </a:rPr>
                        <a:t>Bible alone</a:t>
                      </a:r>
                    </a:p>
                  </a:txBody>
                  <a:tcPr marL="66442" marR="66442" marT="66442" marB="33221">
                    <a:lnL w="12700" cmpd="sng">
                      <a:noFill/>
                      <a:prstDash val="solid"/>
                    </a:lnL>
                    <a:lnR w="12700" cmpd="sng">
                      <a:noFill/>
                      <a:prstDash val="solid"/>
                    </a:lnR>
                    <a:lnT w="12700" cmpd="sng">
                      <a:noFill/>
                      <a:prstDash val="solid"/>
                    </a:lnT>
                    <a:lnB w="12700" cmpd="sng">
                      <a:noFill/>
                      <a:prstDash val="solid"/>
                    </a:lnB>
                    <a:solidFill>
                      <a:srgbClr val="404040"/>
                    </a:solidFill>
                  </a:tcPr>
                </a:tc>
                <a:tc>
                  <a:txBody>
                    <a:bodyPr/>
                    <a:lstStyle/>
                    <a:p>
                      <a:r>
                        <a:rPr sz="900" cap="none" spc="0">
                          <a:solidFill>
                            <a:schemeClr val="bg1"/>
                          </a:solidFill>
                        </a:rPr>
                        <a:t>Independent church governance</a:t>
                      </a:r>
                    </a:p>
                  </a:txBody>
                  <a:tcPr marL="66442" marR="66442" marT="66442" marB="33221">
                    <a:lnL w="12700" cmpd="sng">
                      <a:noFill/>
                      <a:prstDash val="solid"/>
                    </a:lnL>
                    <a:lnR w="12700" cmpd="sng">
                      <a:noFill/>
                      <a:prstDash val="solid"/>
                    </a:lnR>
                    <a:lnT w="12700" cmpd="sng">
                      <a:noFill/>
                      <a:prstDash val="solid"/>
                    </a:lnT>
                    <a:lnB w="12700" cmpd="sng">
                      <a:noFill/>
                      <a:prstDash val="solid"/>
                    </a:lnB>
                    <a:solidFill>
                      <a:srgbClr val="404040"/>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C616B3DC-C165-433D-9187-62DCC0E317D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576" y="-4763"/>
            <a:ext cx="3761187" cy="6862763"/>
            <a:chOff x="2928938" y="-4763"/>
            <a:chExt cx="5014912" cy="6862763"/>
          </a:xfrm>
        </p:grpSpPr>
        <p:sp>
          <p:nvSpPr>
            <p:cNvPr id="10" name="Freeform 6">
              <a:extLst>
                <a:ext uri="{FF2B5EF4-FFF2-40B4-BE49-F238E27FC236}">
                  <a16:creationId xmlns:a16="http://schemas.microsoft.com/office/drawing/2014/main" id="{97E1BF84-9824-4B0E-98DF-F0F7181DD0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11" name="Freeform 7">
              <a:extLst>
                <a:ext uri="{FF2B5EF4-FFF2-40B4-BE49-F238E27FC236}">
                  <a16:creationId xmlns:a16="http://schemas.microsoft.com/office/drawing/2014/main" id="{A85FA340-7392-4303-9707-A12F45A46F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12" name="Freeform 9">
              <a:extLst>
                <a:ext uri="{FF2B5EF4-FFF2-40B4-BE49-F238E27FC236}">
                  <a16:creationId xmlns:a16="http://schemas.microsoft.com/office/drawing/2014/main" id="{758A9051-2BD9-4868-8B84-344752FA2F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13" name="Freeform 10">
              <a:extLst>
                <a:ext uri="{FF2B5EF4-FFF2-40B4-BE49-F238E27FC236}">
                  <a16:creationId xmlns:a16="http://schemas.microsoft.com/office/drawing/2014/main" id="{58264C49-3539-4CBD-8F11-1106C8B87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14" name="Freeform 11">
              <a:extLst>
                <a:ext uri="{FF2B5EF4-FFF2-40B4-BE49-F238E27FC236}">
                  <a16:creationId xmlns:a16="http://schemas.microsoft.com/office/drawing/2014/main" id="{DE862133-5C7E-4B32-9786-0B33BC51A7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15" name="Freeform 12">
              <a:extLst>
                <a:ext uri="{FF2B5EF4-FFF2-40B4-BE49-F238E27FC236}">
                  <a16:creationId xmlns:a16="http://schemas.microsoft.com/office/drawing/2014/main" id="{90925F6C-DF03-4707-9176-6049F049B5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useBgFill="1">
        <p:nvSpPr>
          <p:cNvPr id="17" name="Rectangle 16">
            <a:extLst>
              <a:ext uri="{FF2B5EF4-FFF2-40B4-BE49-F238E27FC236}">
                <a16:creationId xmlns:a16="http://schemas.microsoft.com/office/drawing/2014/main" id="{A6073935-E043-4801-AF06-06093A9145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031306" y="648930"/>
            <a:ext cx="2595961" cy="3347337"/>
          </a:xfrm>
        </p:spPr>
        <p:txBody>
          <a:bodyPr vert="horz" lIns="91440" tIns="45720" rIns="91440" bIns="45720" rtlCol="0" anchor="b">
            <a:normAutofit/>
          </a:bodyPr>
          <a:lstStyle/>
          <a:p>
            <a:pPr algn="r"/>
            <a:r>
              <a:rPr lang="en-US" sz="3600"/>
              <a:t>Presbyterian Differences</a:t>
            </a:r>
          </a:p>
        </p:txBody>
      </p:sp>
      <p:grpSp>
        <p:nvGrpSpPr>
          <p:cNvPr id="19" name="Group 18">
            <a:extLst>
              <a:ext uri="{FF2B5EF4-FFF2-40B4-BE49-F238E27FC236}">
                <a16:creationId xmlns:a16="http://schemas.microsoft.com/office/drawing/2014/main" id="{8AC26FF4-D6F9-4A94-A837-D051A101EDD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65036" y="-4763"/>
            <a:ext cx="3761187" cy="6862763"/>
            <a:chOff x="2928938" y="-4763"/>
            <a:chExt cx="5014912" cy="6862763"/>
          </a:xfrm>
        </p:grpSpPr>
        <p:sp>
          <p:nvSpPr>
            <p:cNvPr id="20" name="Freeform 6">
              <a:extLst>
                <a:ext uri="{FF2B5EF4-FFF2-40B4-BE49-F238E27FC236}">
                  <a16:creationId xmlns:a16="http://schemas.microsoft.com/office/drawing/2014/main" id="{EFFE501B-F9EC-4229-99D6-F39E38A71B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21" name="Freeform 7">
              <a:extLst>
                <a:ext uri="{FF2B5EF4-FFF2-40B4-BE49-F238E27FC236}">
                  <a16:creationId xmlns:a16="http://schemas.microsoft.com/office/drawing/2014/main" id="{B064C6A0-3DE4-4F4A-B650-78A628163E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22" name="Freeform 25">
              <a:extLst>
                <a:ext uri="{FF2B5EF4-FFF2-40B4-BE49-F238E27FC236}">
                  <a16:creationId xmlns:a16="http://schemas.microsoft.com/office/drawing/2014/main" id="{43CD3E83-3D0D-40EE-B1A2-9C989EBF28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23" name="Freeform 26">
              <a:extLst>
                <a:ext uri="{FF2B5EF4-FFF2-40B4-BE49-F238E27FC236}">
                  <a16:creationId xmlns:a16="http://schemas.microsoft.com/office/drawing/2014/main" id="{71553909-760D-4B98-96A4-F9F48339AF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24" name="Freeform 27">
              <a:extLst>
                <a:ext uri="{FF2B5EF4-FFF2-40B4-BE49-F238E27FC236}">
                  <a16:creationId xmlns:a16="http://schemas.microsoft.com/office/drawing/2014/main" id="{1F006A6C-F843-49BC-AC84-89BD2AF586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25" name="Freeform 28">
              <a:extLst>
                <a:ext uri="{FF2B5EF4-FFF2-40B4-BE49-F238E27FC236}">
                  <a16:creationId xmlns:a16="http://schemas.microsoft.com/office/drawing/2014/main" id="{62AEE6F3-16F4-4944-8459-4D5EEA341D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p:nvSpPr>
          <p:cNvPr id="4" name="Footer Placeholder 3">
            <a:extLst>
              <a:ext uri="{FF2B5EF4-FFF2-40B4-BE49-F238E27FC236}">
                <a16:creationId xmlns:a16="http://schemas.microsoft.com/office/drawing/2014/main" id="{17BC7BF2-C484-D962-D0BF-7C18434EF90A}"/>
              </a:ext>
            </a:extLst>
          </p:cNvPr>
          <p:cNvSpPr>
            <a:spLocks noGrp="1"/>
          </p:cNvSpPr>
          <p:nvPr>
            <p:ph type="ftr" sz="quarter" idx="11"/>
          </p:nvPr>
        </p:nvSpPr>
        <p:spPr>
          <a:xfrm>
            <a:off x="3999309" y="5883275"/>
            <a:ext cx="3243033" cy="365125"/>
          </a:xfrm>
        </p:spPr>
        <p:txBody>
          <a:bodyPr vert="horz" lIns="91440" tIns="45720" rIns="91440" bIns="45720" rtlCol="0" anchor="ctr">
            <a:normAutofit/>
          </a:bodyPr>
          <a:lstStyle/>
          <a:p>
            <a:pPr defTabSz="914400">
              <a:spcAft>
                <a:spcPts val="600"/>
              </a:spcAft>
            </a:pPr>
            <a:r>
              <a:rPr lang="en-US" sz="900" b="0" i="0" kern="1200">
                <a:solidFill>
                  <a:schemeClr val="tx1"/>
                </a:solidFill>
                <a:effectLst/>
                <a:latin typeface="+mn-lt"/>
                <a:ea typeface="+mn-ea"/>
                <a:cs typeface="+mn-cs"/>
              </a:rPr>
              <a:t>© Thriving Solo dba ChristiGamesLLC. All Rights Reserved</a:t>
            </a:r>
          </a:p>
        </p:txBody>
      </p:sp>
      <p:sp>
        <p:nvSpPr>
          <p:cNvPr id="27" name="Rounded Rectangle 16">
            <a:extLst>
              <a:ext uri="{FF2B5EF4-FFF2-40B4-BE49-F238E27FC236}">
                <a16:creationId xmlns:a16="http://schemas.microsoft.com/office/drawing/2014/main" id="{8D6B9972-4A81-4223-9901-0E559A1D5E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2519" y="648931"/>
            <a:ext cx="5140825"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p:cNvGraphicFramePr>
            <a:graphicFrameLocks noGrp="1"/>
          </p:cNvGraphicFramePr>
          <p:nvPr>
            <p:extLst>
              <p:ext uri="{D42A27DB-BD31-4B8C-83A1-F6EECF244321}">
                <p14:modId xmlns:p14="http://schemas.microsoft.com/office/powerpoint/2010/main" val="2617968958"/>
              </p:ext>
            </p:extLst>
          </p:nvPr>
        </p:nvGraphicFramePr>
        <p:xfrm>
          <a:off x="733162" y="2270396"/>
          <a:ext cx="4652085" cy="2029448"/>
        </p:xfrm>
        <a:graphic>
          <a:graphicData uri="http://schemas.openxmlformats.org/drawingml/2006/table">
            <a:tbl>
              <a:tblPr firstRow="1" bandRow="1">
                <a:tableStyleId>{5C22544A-7EE6-4342-B048-85BDC9FD1C3A}</a:tableStyleId>
              </a:tblPr>
              <a:tblGrid>
                <a:gridCol w="1102077">
                  <a:extLst>
                    <a:ext uri="{9D8B030D-6E8A-4147-A177-3AD203B41FA5}">
                      <a16:colId xmlns:a16="http://schemas.microsoft.com/office/drawing/2014/main" val="20000"/>
                    </a:ext>
                  </a:extLst>
                </a:gridCol>
                <a:gridCol w="1648037">
                  <a:extLst>
                    <a:ext uri="{9D8B030D-6E8A-4147-A177-3AD203B41FA5}">
                      <a16:colId xmlns:a16="http://schemas.microsoft.com/office/drawing/2014/main" val="20001"/>
                    </a:ext>
                  </a:extLst>
                </a:gridCol>
                <a:gridCol w="1901971">
                  <a:extLst>
                    <a:ext uri="{9D8B030D-6E8A-4147-A177-3AD203B41FA5}">
                      <a16:colId xmlns:a16="http://schemas.microsoft.com/office/drawing/2014/main" val="20002"/>
                    </a:ext>
                  </a:extLst>
                </a:gridCol>
              </a:tblGrid>
              <a:tr h="402233">
                <a:tc>
                  <a:txBody>
                    <a:bodyPr/>
                    <a:lstStyle/>
                    <a:p>
                      <a:r>
                        <a:rPr lang="en-US" sz="1800"/>
                        <a:t>Topic</a:t>
                      </a:r>
                    </a:p>
                  </a:txBody>
                  <a:tcPr marL="91416" marR="91416" marT="45708" marB="45708"/>
                </a:tc>
                <a:tc>
                  <a:txBody>
                    <a:bodyPr/>
                    <a:lstStyle/>
                    <a:p>
                      <a:r>
                        <a:rPr lang="en-US" sz="1800"/>
                        <a:t>Belief</a:t>
                      </a:r>
                    </a:p>
                  </a:txBody>
                  <a:tcPr marL="91416" marR="91416" marT="45708" marB="45708"/>
                </a:tc>
                <a:tc>
                  <a:txBody>
                    <a:bodyPr/>
                    <a:lstStyle/>
                    <a:p>
                      <a:r>
                        <a:rPr lang="en-US" sz="1800"/>
                        <a:t>Distinctive</a:t>
                      </a:r>
                    </a:p>
                  </a:txBody>
                  <a:tcPr marL="91416" marR="91416" marT="45708" marB="45708"/>
                </a:tc>
                <a:extLst>
                  <a:ext uri="{0D108BD9-81ED-4DB2-BD59-A6C34878D82A}">
                    <a16:rowId xmlns:a16="http://schemas.microsoft.com/office/drawing/2014/main" val="10000"/>
                  </a:ext>
                </a:extLst>
              </a:tr>
              <a:tr h="676483">
                <a:tc>
                  <a:txBody>
                    <a:bodyPr/>
                    <a:lstStyle/>
                    <a:p>
                      <a:r>
                        <a:rPr lang="en-US" sz="1800"/>
                        <a:t>PCA</a:t>
                      </a:r>
                    </a:p>
                  </a:txBody>
                  <a:tcPr marL="91416" marR="91416" marT="45708" marB="45708"/>
                </a:tc>
                <a:tc>
                  <a:txBody>
                    <a:bodyPr/>
                    <a:lstStyle/>
                    <a:p>
                      <a:r>
                        <a:rPr lang="en-US" sz="1800"/>
                        <a:t>Conservative theology</a:t>
                      </a:r>
                    </a:p>
                  </a:txBody>
                  <a:tcPr marL="91416" marR="91416" marT="45708" marB="45708"/>
                </a:tc>
                <a:tc>
                  <a:txBody>
                    <a:bodyPr/>
                    <a:lstStyle/>
                    <a:p>
                      <a:r>
                        <a:rPr lang="en-US" sz="1800"/>
                        <a:t>Traditional biblical authority</a:t>
                      </a:r>
                    </a:p>
                  </a:txBody>
                  <a:tcPr marL="91416" marR="91416" marT="45708" marB="45708"/>
                </a:tc>
                <a:extLst>
                  <a:ext uri="{0D108BD9-81ED-4DB2-BD59-A6C34878D82A}">
                    <a16:rowId xmlns:a16="http://schemas.microsoft.com/office/drawing/2014/main" val="10001"/>
                  </a:ext>
                </a:extLst>
              </a:tr>
              <a:tr h="950732">
                <a:tc>
                  <a:txBody>
                    <a:bodyPr/>
                    <a:lstStyle/>
                    <a:p>
                      <a:r>
                        <a:rPr lang="en-US" sz="1800"/>
                        <a:t>PCUSA</a:t>
                      </a:r>
                    </a:p>
                  </a:txBody>
                  <a:tcPr marL="91416" marR="91416" marT="45708" marB="45708"/>
                </a:tc>
                <a:tc>
                  <a:txBody>
                    <a:bodyPr/>
                    <a:lstStyle/>
                    <a:p>
                      <a:r>
                        <a:rPr lang="en-US" sz="1800"/>
                        <a:t>More progressive theology</a:t>
                      </a:r>
                    </a:p>
                  </a:txBody>
                  <a:tcPr marL="91416" marR="91416" marT="45708" marB="45708"/>
                </a:tc>
                <a:tc>
                  <a:txBody>
                    <a:bodyPr/>
                    <a:lstStyle/>
                    <a:p>
                      <a:r>
                        <a:rPr lang="en-US" sz="1800"/>
                        <a:t>Broader interpretation of doctrine</a:t>
                      </a:r>
                    </a:p>
                  </a:txBody>
                  <a:tcPr marL="91416" marR="91416" marT="45708" marB="45708"/>
                </a:tc>
                <a:extLst>
                  <a:ext uri="{0D108BD9-81ED-4DB2-BD59-A6C34878D82A}">
                    <a16:rowId xmlns:a16="http://schemas.microsoft.com/office/drawing/2014/main" val="10002"/>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Amish Groups Comparison</a:t>
            </a:r>
          </a:p>
        </p:txBody>
      </p:sp>
      <p:sp>
        <p:nvSpPr>
          <p:cNvPr id="4" name="Footer Placeholder 3">
            <a:extLst>
              <a:ext uri="{FF2B5EF4-FFF2-40B4-BE49-F238E27FC236}">
                <a16:creationId xmlns:a16="http://schemas.microsoft.com/office/drawing/2014/main" id="{C2FD8111-6340-B8E2-2E0F-8C0525A8CAC3}"/>
              </a:ext>
            </a:extLst>
          </p:cNvPr>
          <p:cNvSpPr>
            <a:spLocks noGrp="1"/>
          </p:cNvSpPr>
          <p:nvPr>
            <p:ph type="ftr" sz="quarter" idx="11"/>
          </p:nvPr>
        </p:nvSpPr>
        <p:spPr/>
        <p:txBody>
          <a:bodyPr/>
          <a:lstStyle/>
          <a:p>
            <a:r>
              <a:rPr lang="en-US"/>
              <a:t>© Thriving Solo dba ChristiGamesLLC. All Rights Reserved</a:t>
            </a:r>
          </a:p>
        </p:txBody>
      </p:sp>
      <p:graphicFrame>
        <p:nvGraphicFramePr>
          <p:cNvPr id="3" name="Table 2"/>
          <p:cNvGraphicFramePr>
            <a:graphicFrameLocks noGrp="1"/>
          </p:cNvGraphicFramePr>
          <p:nvPr>
            <p:extLst>
              <p:ext uri="{D42A27DB-BD31-4B8C-83A1-F6EECF244321}">
                <p14:modId xmlns:p14="http://schemas.microsoft.com/office/powerpoint/2010/main" val="2867369827"/>
              </p:ext>
            </p:extLst>
          </p:nvPr>
        </p:nvGraphicFramePr>
        <p:xfrm>
          <a:off x="806859" y="2231463"/>
          <a:ext cx="8229600" cy="320040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1066800">
                <a:tc>
                  <a:txBody>
                    <a:bodyPr/>
                    <a:lstStyle/>
                    <a:p>
                      <a:r>
                        <a:rPr dirty="0"/>
                        <a:t>Topic</a:t>
                      </a:r>
                    </a:p>
                  </a:txBody>
                  <a:tcPr/>
                </a:tc>
                <a:tc>
                  <a:txBody>
                    <a:bodyPr/>
                    <a:lstStyle/>
                    <a:p>
                      <a:r>
                        <a:t>Belief</a:t>
                      </a:r>
                    </a:p>
                  </a:txBody>
                  <a:tcPr/>
                </a:tc>
                <a:tc>
                  <a:txBody>
                    <a:bodyPr/>
                    <a:lstStyle/>
                    <a:p>
                      <a:r>
                        <a:t>Distinctive</a:t>
                      </a:r>
                    </a:p>
                  </a:txBody>
                  <a:tcPr/>
                </a:tc>
                <a:extLst>
                  <a:ext uri="{0D108BD9-81ED-4DB2-BD59-A6C34878D82A}">
                    <a16:rowId xmlns:a16="http://schemas.microsoft.com/office/drawing/2014/main" val="10000"/>
                  </a:ext>
                </a:extLst>
              </a:tr>
              <a:tr h="1066800">
                <a:tc>
                  <a:txBody>
                    <a:bodyPr/>
                    <a:lstStyle/>
                    <a:p>
                      <a:r>
                        <a:t>Old Order Amish</a:t>
                      </a:r>
                    </a:p>
                  </a:txBody>
                  <a:tcPr/>
                </a:tc>
                <a:tc>
                  <a:txBody>
                    <a:bodyPr/>
                    <a:lstStyle/>
                    <a:p>
                      <a:r>
                        <a:t>Limited technology</a:t>
                      </a:r>
                    </a:p>
                  </a:txBody>
                  <a:tcPr/>
                </a:tc>
                <a:tc>
                  <a:txBody>
                    <a:bodyPr/>
                    <a:lstStyle/>
                    <a:p>
                      <a:r>
                        <a:t>Traditional separation from modern society</a:t>
                      </a:r>
                    </a:p>
                  </a:txBody>
                  <a:tcPr/>
                </a:tc>
                <a:extLst>
                  <a:ext uri="{0D108BD9-81ED-4DB2-BD59-A6C34878D82A}">
                    <a16:rowId xmlns:a16="http://schemas.microsoft.com/office/drawing/2014/main" val="10001"/>
                  </a:ext>
                </a:extLst>
              </a:tr>
              <a:tr h="1066800">
                <a:tc>
                  <a:txBody>
                    <a:bodyPr/>
                    <a:lstStyle/>
                    <a:p>
                      <a:r>
                        <a:t>New Order Amish</a:t>
                      </a:r>
                    </a:p>
                  </a:txBody>
                  <a:tcPr/>
                </a:tc>
                <a:tc>
                  <a:txBody>
                    <a:bodyPr/>
                    <a:lstStyle/>
                    <a:p>
                      <a:r>
                        <a:t>Some modern conveniences</a:t>
                      </a:r>
                    </a:p>
                  </a:txBody>
                  <a:tcPr/>
                </a:tc>
                <a:tc>
                  <a:txBody>
                    <a:bodyPr/>
                    <a:lstStyle/>
                    <a:p>
                      <a:r>
                        <a:rPr dirty="0"/>
                        <a:t>Greater engagement with society</a:t>
                      </a:r>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C616B3DC-C165-433D-9187-62DCC0E317D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576" y="-4763"/>
            <a:ext cx="3761187" cy="6862763"/>
            <a:chOff x="2928938" y="-4763"/>
            <a:chExt cx="5014912" cy="6862763"/>
          </a:xfrm>
        </p:grpSpPr>
        <p:sp>
          <p:nvSpPr>
            <p:cNvPr id="10" name="Freeform 6">
              <a:extLst>
                <a:ext uri="{FF2B5EF4-FFF2-40B4-BE49-F238E27FC236}">
                  <a16:creationId xmlns:a16="http://schemas.microsoft.com/office/drawing/2014/main" id="{97E1BF84-9824-4B0E-98DF-F0F7181DD0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11" name="Freeform 7">
              <a:extLst>
                <a:ext uri="{FF2B5EF4-FFF2-40B4-BE49-F238E27FC236}">
                  <a16:creationId xmlns:a16="http://schemas.microsoft.com/office/drawing/2014/main" id="{A85FA340-7392-4303-9707-A12F45A46F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12" name="Freeform 9">
              <a:extLst>
                <a:ext uri="{FF2B5EF4-FFF2-40B4-BE49-F238E27FC236}">
                  <a16:creationId xmlns:a16="http://schemas.microsoft.com/office/drawing/2014/main" id="{758A9051-2BD9-4868-8B84-344752FA2F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13" name="Freeform 10">
              <a:extLst>
                <a:ext uri="{FF2B5EF4-FFF2-40B4-BE49-F238E27FC236}">
                  <a16:creationId xmlns:a16="http://schemas.microsoft.com/office/drawing/2014/main" id="{58264C49-3539-4CBD-8F11-1106C8B87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14" name="Freeform 11">
              <a:extLst>
                <a:ext uri="{FF2B5EF4-FFF2-40B4-BE49-F238E27FC236}">
                  <a16:creationId xmlns:a16="http://schemas.microsoft.com/office/drawing/2014/main" id="{DE862133-5C7E-4B32-9786-0B33BC51A7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15" name="Freeform 12">
              <a:extLst>
                <a:ext uri="{FF2B5EF4-FFF2-40B4-BE49-F238E27FC236}">
                  <a16:creationId xmlns:a16="http://schemas.microsoft.com/office/drawing/2014/main" id="{90925F6C-DF03-4707-9176-6049F049B5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useBgFill="1">
        <p:nvSpPr>
          <p:cNvPr id="17" name="Rectangle 16">
            <a:extLst>
              <a:ext uri="{FF2B5EF4-FFF2-40B4-BE49-F238E27FC236}">
                <a16:creationId xmlns:a16="http://schemas.microsoft.com/office/drawing/2014/main" id="{A6073935-E043-4801-AF06-06093A9145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031306" y="648930"/>
            <a:ext cx="2595961" cy="3347337"/>
          </a:xfrm>
        </p:spPr>
        <p:txBody>
          <a:bodyPr vert="horz" lIns="91440" tIns="45720" rIns="91440" bIns="45720" rtlCol="0" anchor="b">
            <a:normAutofit/>
          </a:bodyPr>
          <a:lstStyle/>
          <a:p>
            <a:pPr algn="r"/>
            <a:r>
              <a:rPr lang="en-US" sz="3300"/>
              <a:t>Latter-day Saints (Mormonism) Distinctives</a:t>
            </a:r>
          </a:p>
        </p:txBody>
      </p:sp>
      <p:grpSp>
        <p:nvGrpSpPr>
          <p:cNvPr id="19" name="Group 18">
            <a:extLst>
              <a:ext uri="{FF2B5EF4-FFF2-40B4-BE49-F238E27FC236}">
                <a16:creationId xmlns:a16="http://schemas.microsoft.com/office/drawing/2014/main" id="{8AC26FF4-D6F9-4A94-A837-D051A101EDD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65036" y="-4763"/>
            <a:ext cx="3761187" cy="6862763"/>
            <a:chOff x="2928938" y="-4763"/>
            <a:chExt cx="5014912" cy="6862763"/>
          </a:xfrm>
        </p:grpSpPr>
        <p:sp>
          <p:nvSpPr>
            <p:cNvPr id="20" name="Freeform 6">
              <a:extLst>
                <a:ext uri="{FF2B5EF4-FFF2-40B4-BE49-F238E27FC236}">
                  <a16:creationId xmlns:a16="http://schemas.microsoft.com/office/drawing/2014/main" id="{EFFE501B-F9EC-4229-99D6-F39E38A71B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21" name="Freeform 7">
              <a:extLst>
                <a:ext uri="{FF2B5EF4-FFF2-40B4-BE49-F238E27FC236}">
                  <a16:creationId xmlns:a16="http://schemas.microsoft.com/office/drawing/2014/main" id="{B064C6A0-3DE4-4F4A-B650-78A628163E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22" name="Freeform 25">
              <a:extLst>
                <a:ext uri="{FF2B5EF4-FFF2-40B4-BE49-F238E27FC236}">
                  <a16:creationId xmlns:a16="http://schemas.microsoft.com/office/drawing/2014/main" id="{43CD3E83-3D0D-40EE-B1A2-9C989EBF28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23" name="Freeform 26">
              <a:extLst>
                <a:ext uri="{FF2B5EF4-FFF2-40B4-BE49-F238E27FC236}">
                  <a16:creationId xmlns:a16="http://schemas.microsoft.com/office/drawing/2014/main" id="{71553909-760D-4B98-96A4-F9F48339AF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24" name="Freeform 27">
              <a:extLst>
                <a:ext uri="{FF2B5EF4-FFF2-40B4-BE49-F238E27FC236}">
                  <a16:creationId xmlns:a16="http://schemas.microsoft.com/office/drawing/2014/main" id="{1F006A6C-F843-49BC-AC84-89BD2AF586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25" name="Freeform 28">
              <a:extLst>
                <a:ext uri="{FF2B5EF4-FFF2-40B4-BE49-F238E27FC236}">
                  <a16:creationId xmlns:a16="http://schemas.microsoft.com/office/drawing/2014/main" id="{62AEE6F3-16F4-4944-8459-4D5EEA341D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p:nvSpPr>
          <p:cNvPr id="4" name="Footer Placeholder 3">
            <a:extLst>
              <a:ext uri="{FF2B5EF4-FFF2-40B4-BE49-F238E27FC236}">
                <a16:creationId xmlns:a16="http://schemas.microsoft.com/office/drawing/2014/main" id="{4367DF46-D280-A11B-9A5F-5FF1E62EDF99}"/>
              </a:ext>
            </a:extLst>
          </p:cNvPr>
          <p:cNvSpPr>
            <a:spLocks noGrp="1"/>
          </p:cNvSpPr>
          <p:nvPr>
            <p:ph type="ftr" sz="quarter" idx="11"/>
          </p:nvPr>
        </p:nvSpPr>
        <p:spPr>
          <a:xfrm>
            <a:off x="3999309" y="5883275"/>
            <a:ext cx="3243033" cy="365125"/>
          </a:xfrm>
        </p:spPr>
        <p:txBody>
          <a:bodyPr vert="horz" lIns="91440" tIns="45720" rIns="91440" bIns="45720" rtlCol="0" anchor="ctr">
            <a:normAutofit/>
          </a:bodyPr>
          <a:lstStyle/>
          <a:p>
            <a:pPr defTabSz="914400">
              <a:spcAft>
                <a:spcPts val="600"/>
              </a:spcAft>
            </a:pPr>
            <a:r>
              <a:rPr lang="en-US" sz="900" b="0" i="0" kern="1200">
                <a:solidFill>
                  <a:schemeClr val="tx1"/>
                </a:solidFill>
                <a:effectLst/>
                <a:latin typeface="+mn-lt"/>
                <a:ea typeface="+mn-ea"/>
                <a:cs typeface="+mn-cs"/>
              </a:rPr>
              <a:t>© Thriving Solo dba ChristiGamesLLC. All Rights Reserved</a:t>
            </a:r>
          </a:p>
        </p:txBody>
      </p:sp>
      <p:sp>
        <p:nvSpPr>
          <p:cNvPr id="27" name="Rounded Rectangle 16">
            <a:extLst>
              <a:ext uri="{FF2B5EF4-FFF2-40B4-BE49-F238E27FC236}">
                <a16:creationId xmlns:a16="http://schemas.microsoft.com/office/drawing/2014/main" id="{8D6B9972-4A81-4223-9901-0E559A1D5E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2519" y="648931"/>
            <a:ext cx="5140825"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p:cNvGraphicFramePr>
            <a:graphicFrameLocks noGrp="1"/>
          </p:cNvGraphicFramePr>
          <p:nvPr>
            <p:extLst>
              <p:ext uri="{D42A27DB-BD31-4B8C-83A1-F6EECF244321}">
                <p14:modId xmlns:p14="http://schemas.microsoft.com/office/powerpoint/2010/main" val="2520491624"/>
              </p:ext>
            </p:extLst>
          </p:nvPr>
        </p:nvGraphicFramePr>
        <p:xfrm>
          <a:off x="733162" y="1820407"/>
          <a:ext cx="4652085" cy="2929426"/>
        </p:xfrm>
        <a:graphic>
          <a:graphicData uri="http://schemas.openxmlformats.org/drawingml/2006/table">
            <a:tbl>
              <a:tblPr firstRow="1" bandRow="1">
                <a:solidFill>
                  <a:schemeClr val="bg1"/>
                </a:solidFill>
                <a:tableStyleId>{5C22544A-7EE6-4342-B048-85BDC9FD1C3A}</a:tableStyleId>
              </a:tblPr>
              <a:tblGrid>
                <a:gridCol w="1159564">
                  <a:extLst>
                    <a:ext uri="{9D8B030D-6E8A-4147-A177-3AD203B41FA5}">
                      <a16:colId xmlns:a16="http://schemas.microsoft.com/office/drawing/2014/main" val="20000"/>
                    </a:ext>
                  </a:extLst>
                </a:gridCol>
                <a:gridCol w="1787811">
                  <a:extLst>
                    <a:ext uri="{9D8B030D-6E8A-4147-A177-3AD203B41FA5}">
                      <a16:colId xmlns:a16="http://schemas.microsoft.com/office/drawing/2014/main" val="20001"/>
                    </a:ext>
                  </a:extLst>
                </a:gridCol>
                <a:gridCol w="1704710">
                  <a:extLst>
                    <a:ext uri="{9D8B030D-6E8A-4147-A177-3AD203B41FA5}">
                      <a16:colId xmlns:a16="http://schemas.microsoft.com/office/drawing/2014/main" val="20002"/>
                    </a:ext>
                  </a:extLst>
                </a:gridCol>
              </a:tblGrid>
              <a:tr h="453136">
                <a:tc>
                  <a:txBody>
                    <a:bodyPr/>
                    <a:lstStyle/>
                    <a:p>
                      <a:r>
                        <a:rPr sz="1500" b="0" cap="none" spc="0">
                          <a:solidFill>
                            <a:schemeClr val="bg1"/>
                          </a:solidFill>
                        </a:rPr>
                        <a:t>Topic</a:t>
                      </a:r>
                    </a:p>
                  </a:txBody>
                  <a:tcPr marL="124453" marR="95733" marT="95733" marB="95733" anchor="ctr">
                    <a:lnL w="19050" cap="flat" cmpd="sng" algn="ctr">
                      <a:solidFill>
                        <a:schemeClr val="tx1"/>
                      </a:solidFill>
                      <a:prstDash val="solid"/>
                    </a:lnL>
                    <a:lnR w="12700" cmpd="sng">
                      <a:noFill/>
                    </a:lnR>
                    <a:lnT w="19050" cap="flat" cmpd="sng" algn="ctr">
                      <a:solidFill>
                        <a:schemeClr val="tx1"/>
                      </a:solidFill>
                      <a:prstDash val="solid"/>
                    </a:lnT>
                    <a:lnB w="38100" cmpd="sng">
                      <a:noFill/>
                    </a:lnB>
                    <a:solidFill>
                      <a:schemeClr val="tx1"/>
                    </a:solidFill>
                  </a:tcPr>
                </a:tc>
                <a:tc>
                  <a:txBody>
                    <a:bodyPr/>
                    <a:lstStyle/>
                    <a:p>
                      <a:r>
                        <a:rPr sz="1500" b="0" cap="none" spc="0">
                          <a:solidFill>
                            <a:schemeClr val="bg1"/>
                          </a:solidFill>
                        </a:rPr>
                        <a:t>Belief</a:t>
                      </a:r>
                    </a:p>
                  </a:txBody>
                  <a:tcPr marL="124453" marR="95733" marT="95733" marB="95733" anchor="ctr">
                    <a:lnL w="12700" cmpd="sng">
                      <a:noFill/>
                    </a:lnL>
                    <a:lnR w="12700" cmpd="sng">
                      <a:noFill/>
                    </a:lnR>
                    <a:lnT w="19050" cap="flat" cmpd="sng" algn="ctr">
                      <a:solidFill>
                        <a:schemeClr val="tx1"/>
                      </a:solidFill>
                      <a:prstDash val="solid"/>
                    </a:lnT>
                    <a:lnB w="38100" cmpd="sng">
                      <a:noFill/>
                    </a:lnB>
                    <a:solidFill>
                      <a:schemeClr val="tx1"/>
                    </a:solidFill>
                  </a:tcPr>
                </a:tc>
                <a:tc>
                  <a:txBody>
                    <a:bodyPr/>
                    <a:lstStyle/>
                    <a:p>
                      <a:r>
                        <a:rPr sz="1500" b="0" cap="none" spc="0">
                          <a:solidFill>
                            <a:schemeClr val="bg1"/>
                          </a:solidFill>
                        </a:rPr>
                        <a:t>Distinctive</a:t>
                      </a:r>
                    </a:p>
                  </a:txBody>
                  <a:tcPr marL="124453" marR="95733" marT="95733" marB="95733" anchor="ctr">
                    <a:lnL w="12700" cmpd="sng">
                      <a:noFill/>
                    </a:lnL>
                    <a:lnR w="12700" cmpd="sng">
                      <a:noFill/>
                    </a:lnR>
                    <a:lnT w="19050" cap="flat" cmpd="sng" algn="ctr">
                      <a:solidFill>
                        <a:schemeClr val="tx1"/>
                      </a:solidFill>
                      <a:prstDash val="solid"/>
                    </a:lnT>
                    <a:lnB w="38100" cmpd="sng">
                      <a:noFill/>
                    </a:lnB>
                    <a:solidFill>
                      <a:schemeClr val="tx1"/>
                    </a:solidFill>
                  </a:tcPr>
                </a:tc>
                <a:extLst>
                  <a:ext uri="{0D108BD9-81ED-4DB2-BD59-A6C34878D82A}">
                    <a16:rowId xmlns:a16="http://schemas.microsoft.com/office/drawing/2014/main" val="10000"/>
                  </a:ext>
                </a:extLst>
              </a:tr>
              <a:tr h="899889">
                <a:tc>
                  <a:txBody>
                    <a:bodyPr/>
                    <a:lstStyle/>
                    <a:p>
                      <a:r>
                        <a:rPr sz="1500" cap="none" spc="0">
                          <a:solidFill>
                            <a:schemeClr val="tx1"/>
                          </a:solidFill>
                        </a:rPr>
                        <a:t>Additional Scripture</a:t>
                      </a:r>
                    </a:p>
                  </a:txBody>
                  <a:tcPr marL="124453" marR="95733" marT="95733" marB="95733">
                    <a:lnL w="19050" cap="flat" cmpd="sng" algn="ctr">
                      <a:solidFill>
                        <a:schemeClr val="tx1"/>
                      </a:solidFill>
                      <a:prstDash val="solid"/>
                    </a:lnL>
                    <a:lnR w="19050" cap="flat" cmpd="sng" algn="ctr">
                      <a:solidFill>
                        <a:schemeClr val="tx1"/>
                      </a:solidFill>
                      <a:prstDash val="solid"/>
                    </a:lnR>
                    <a:lnT w="38100" cmpd="sng">
                      <a:noFill/>
                    </a:lnT>
                    <a:lnB w="6350" cap="flat" cmpd="sng" algn="ctr">
                      <a:solidFill>
                        <a:schemeClr val="tx1">
                          <a:lumMod val="50000"/>
                          <a:lumOff val="50000"/>
                        </a:schemeClr>
                      </a:solidFill>
                      <a:prstDash val="solid"/>
                    </a:lnB>
                    <a:noFill/>
                  </a:tcPr>
                </a:tc>
                <a:tc>
                  <a:txBody>
                    <a:bodyPr/>
                    <a:lstStyle/>
                    <a:p>
                      <a:r>
                        <a:rPr sz="1500" cap="none" spc="0">
                          <a:solidFill>
                            <a:schemeClr val="tx1"/>
                          </a:solidFill>
                        </a:rPr>
                        <a:t>Book of Mormon, Doctrine &amp; Covenants</a:t>
                      </a:r>
                    </a:p>
                  </a:txBody>
                  <a:tcPr marL="124453" marR="95733" marT="95733" marB="95733">
                    <a:lnL w="19050" cap="flat" cmpd="sng" algn="ctr">
                      <a:solidFill>
                        <a:schemeClr val="tx1"/>
                      </a:solidFill>
                      <a:prstDash val="solid"/>
                    </a:lnL>
                    <a:lnR w="19050" cap="flat" cmpd="sng" algn="ctr">
                      <a:solidFill>
                        <a:schemeClr val="tx1"/>
                      </a:solidFill>
                      <a:prstDash val="solid"/>
                    </a:lnR>
                    <a:lnT w="38100" cmpd="sng">
                      <a:noFill/>
                    </a:lnT>
                    <a:lnB w="6350" cap="flat" cmpd="sng" algn="ctr">
                      <a:solidFill>
                        <a:schemeClr val="tx1">
                          <a:lumMod val="50000"/>
                          <a:lumOff val="50000"/>
                        </a:schemeClr>
                      </a:solidFill>
                      <a:prstDash val="solid"/>
                    </a:lnB>
                    <a:noFill/>
                  </a:tcPr>
                </a:tc>
                <a:tc>
                  <a:txBody>
                    <a:bodyPr/>
                    <a:lstStyle/>
                    <a:p>
                      <a:r>
                        <a:rPr sz="1500" cap="none" spc="0">
                          <a:solidFill>
                            <a:schemeClr val="tx1"/>
                          </a:solidFill>
                        </a:rPr>
                        <a:t>Beyond the Bible</a:t>
                      </a:r>
                    </a:p>
                  </a:txBody>
                  <a:tcPr marL="124453" marR="95733" marT="95733" marB="95733">
                    <a:lnL w="19050" cap="flat" cmpd="sng" algn="ctr">
                      <a:solidFill>
                        <a:schemeClr val="tx1"/>
                      </a:solidFill>
                      <a:prstDash val="solid"/>
                    </a:lnL>
                    <a:lnR w="19050" cap="flat" cmpd="sng" algn="ctr">
                      <a:solidFill>
                        <a:schemeClr val="tx1"/>
                      </a:solidFill>
                      <a:prstDash val="solid"/>
                    </a:lnR>
                    <a:lnT w="38100" cmpd="sng">
                      <a:noFill/>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10001"/>
                  </a:ext>
                </a:extLst>
              </a:tr>
              <a:tr h="899889">
                <a:tc>
                  <a:txBody>
                    <a:bodyPr/>
                    <a:lstStyle/>
                    <a:p>
                      <a:r>
                        <a:rPr sz="1500" cap="none" spc="0">
                          <a:solidFill>
                            <a:schemeClr val="tx1"/>
                          </a:solidFill>
                        </a:rPr>
                        <a:t>Modern Prophets</a:t>
                      </a:r>
                    </a:p>
                  </a:txBody>
                  <a:tcPr marL="124453" marR="95733" marT="95733" marB="95733">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r>
                        <a:rPr sz="1500" cap="none" spc="0">
                          <a:solidFill>
                            <a:schemeClr val="tx1"/>
                          </a:solidFill>
                        </a:rPr>
                        <a:t>Continuing revelation</a:t>
                      </a:r>
                    </a:p>
                  </a:txBody>
                  <a:tcPr marL="124453" marR="95733" marT="95733" marB="95733">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r>
                        <a:rPr sz="1500" cap="none" spc="0">
                          <a:solidFill>
                            <a:schemeClr val="tx1"/>
                          </a:solidFill>
                        </a:rPr>
                        <a:t>Church president viewed as prophet</a:t>
                      </a:r>
                    </a:p>
                  </a:txBody>
                  <a:tcPr marL="124453" marR="95733" marT="95733" marB="95733">
                    <a:lnL w="19050" cap="flat" cmpd="sng" algn="ctr">
                      <a:solidFill>
                        <a:schemeClr val="tx1"/>
                      </a:solidFill>
                      <a:prstDash val="solid"/>
                    </a:lnL>
                    <a:lnR w="12700" cmpd="sng">
                      <a:no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extLst>
                  <a:ext uri="{0D108BD9-81ED-4DB2-BD59-A6C34878D82A}">
                    <a16:rowId xmlns:a16="http://schemas.microsoft.com/office/drawing/2014/main" val="10002"/>
                  </a:ext>
                </a:extLst>
              </a:tr>
              <a:tr h="676512">
                <a:tc>
                  <a:txBody>
                    <a:bodyPr/>
                    <a:lstStyle/>
                    <a:p>
                      <a:r>
                        <a:rPr sz="1500" cap="none" spc="0">
                          <a:solidFill>
                            <a:schemeClr val="tx1"/>
                          </a:solidFill>
                        </a:rPr>
                        <a:t>Godhead</a:t>
                      </a:r>
                    </a:p>
                  </a:txBody>
                  <a:tcPr marL="124453" marR="95733" marT="95733" marB="95733">
                    <a:lnL w="19050" cap="flat" cmpd="sng" algn="ctr">
                      <a:solidFill>
                        <a:schemeClr val="tx1"/>
                      </a:solidFill>
                      <a:prstDash val="solid"/>
                    </a:lnL>
                    <a:lnR w="19050" cap="flat" cmpd="sng" algn="ctr">
                      <a:solidFill>
                        <a:schemeClr val="tx1"/>
                      </a:solidFill>
                      <a:prstDash val="solid"/>
                    </a:lnR>
                    <a:lnT w="12700" cmpd="sng">
                      <a:noFill/>
                      <a:prstDash val="solid"/>
                    </a:lnT>
                    <a:lnB w="19050" cap="flat" cmpd="sng" algn="ctr">
                      <a:solidFill>
                        <a:schemeClr val="tx1"/>
                      </a:solidFill>
                      <a:prstDash val="solid"/>
                    </a:lnB>
                    <a:noFill/>
                  </a:tcPr>
                </a:tc>
                <a:tc>
                  <a:txBody>
                    <a:bodyPr/>
                    <a:lstStyle/>
                    <a:p>
                      <a:r>
                        <a:rPr sz="1500" cap="none" spc="0">
                          <a:solidFill>
                            <a:schemeClr val="tx1"/>
                          </a:solidFill>
                        </a:rPr>
                        <a:t>Father, Son, Holy Ghost distinct</a:t>
                      </a:r>
                    </a:p>
                  </a:txBody>
                  <a:tcPr marL="124453" marR="95733" marT="95733" marB="95733">
                    <a:lnL w="19050" cap="flat" cmpd="sng" algn="ctr">
                      <a:solidFill>
                        <a:schemeClr val="tx1"/>
                      </a:solidFill>
                      <a:prstDash val="solid"/>
                    </a:lnL>
                    <a:lnR w="19050" cap="flat" cmpd="sng" algn="ctr">
                      <a:solidFill>
                        <a:schemeClr val="tx1"/>
                      </a:solidFill>
                      <a:prstDash val="solid"/>
                    </a:lnR>
                    <a:lnT w="12700" cmpd="sng">
                      <a:noFill/>
                      <a:prstDash val="solid"/>
                    </a:lnT>
                    <a:lnB w="19050" cap="flat" cmpd="sng" algn="ctr">
                      <a:solidFill>
                        <a:schemeClr val="tx1"/>
                      </a:solidFill>
                      <a:prstDash val="solid"/>
                    </a:lnB>
                    <a:noFill/>
                  </a:tcPr>
                </a:tc>
                <a:tc>
                  <a:txBody>
                    <a:bodyPr/>
                    <a:lstStyle/>
                    <a:p>
                      <a:r>
                        <a:rPr sz="1500" cap="none" spc="0">
                          <a:solidFill>
                            <a:schemeClr val="tx1"/>
                          </a:solidFill>
                        </a:rPr>
                        <a:t>Different from traditional Trinity</a:t>
                      </a:r>
                    </a:p>
                  </a:txBody>
                  <a:tcPr marL="124453" marR="95733" marT="95733" marB="95733">
                    <a:lnL w="19050" cap="flat" cmpd="sng" algn="ctr">
                      <a:solidFill>
                        <a:schemeClr val="tx1"/>
                      </a:solidFill>
                      <a:prstDash val="solid"/>
                    </a:lnL>
                    <a:lnR w="19050" cap="flat" cmpd="sng" algn="ctr">
                      <a:solidFill>
                        <a:schemeClr val="tx1"/>
                      </a:solidFill>
                      <a:prstDash val="solid"/>
                    </a:lnR>
                    <a:lnT w="12700" cmpd="sng">
                      <a:noFill/>
                      <a:prstDash val="solid"/>
                    </a:lnT>
                    <a:lnB w="19050" cap="flat" cmpd="sng" algn="ctr">
                      <a:solidFill>
                        <a:schemeClr val="tx1"/>
                      </a:solidFill>
                      <a:prstDash val="solid"/>
                    </a:lnB>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C616B3DC-C165-433D-9187-62DCC0E317D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576" y="-4763"/>
            <a:ext cx="3761187" cy="6862763"/>
            <a:chOff x="2928938" y="-4763"/>
            <a:chExt cx="5014912" cy="6862763"/>
          </a:xfrm>
        </p:grpSpPr>
        <p:sp>
          <p:nvSpPr>
            <p:cNvPr id="10" name="Freeform 6">
              <a:extLst>
                <a:ext uri="{FF2B5EF4-FFF2-40B4-BE49-F238E27FC236}">
                  <a16:creationId xmlns:a16="http://schemas.microsoft.com/office/drawing/2014/main" id="{97E1BF84-9824-4B0E-98DF-F0F7181DD0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11" name="Freeform 7">
              <a:extLst>
                <a:ext uri="{FF2B5EF4-FFF2-40B4-BE49-F238E27FC236}">
                  <a16:creationId xmlns:a16="http://schemas.microsoft.com/office/drawing/2014/main" id="{A85FA340-7392-4303-9707-A12F45A46F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12" name="Freeform 9">
              <a:extLst>
                <a:ext uri="{FF2B5EF4-FFF2-40B4-BE49-F238E27FC236}">
                  <a16:creationId xmlns:a16="http://schemas.microsoft.com/office/drawing/2014/main" id="{758A9051-2BD9-4868-8B84-344752FA2F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13" name="Freeform 10">
              <a:extLst>
                <a:ext uri="{FF2B5EF4-FFF2-40B4-BE49-F238E27FC236}">
                  <a16:creationId xmlns:a16="http://schemas.microsoft.com/office/drawing/2014/main" id="{58264C49-3539-4CBD-8F11-1106C8B87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14" name="Freeform 11">
              <a:extLst>
                <a:ext uri="{FF2B5EF4-FFF2-40B4-BE49-F238E27FC236}">
                  <a16:creationId xmlns:a16="http://schemas.microsoft.com/office/drawing/2014/main" id="{DE862133-5C7E-4B32-9786-0B33BC51A7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15" name="Freeform 12">
              <a:extLst>
                <a:ext uri="{FF2B5EF4-FFF2-40B4-BE49-F238E27FC236}">
                  <a16:creationId xmlns:a16="http://schemas.microsoft.com/office/drawing/2014/main" id="{90925F6C-DF03-4707-9176-6049F049B5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useBgFill="1">
        <p:nvSpPr>
          <p:cNvPr id="17" name="Rectangle 16">
            <a:extLst>
              <a:ext uri="{FF2B5EF4-FFF2-40B4-BE49-F238E27FC236}">
                <a16:creationId xmlns:a16="http://schemas.microsoft.com/office/drawing/2014/main" id="{A6073935-E043-4801-AF06-06093A9145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031306" y="648930"/>
            <a:ext cx="2595961" cy="3347337"/>
          </a:xfrm>
        </p:spPr>
        <p:txBody>
          <a:bodyPr vert="horz" lIns="91440" tIns="45720" rIns="91440" bIns="45720" rtlCol="0" anchor="b">
            <a:normAutofit/>
          </a:bodyPr>
          <a:lstStyle/>
          <a:p>
            <a:pPr algn="r"/>
            <a:r>
              <a:rPr lang="en-US" sz="4200"/>
              <a:t>Beliefs About Salvation</a:t>
            </a:r>
          </a:p>
        </p:txBody>
      </p:sp>
      <p:grpSp>
        <p:nvGrpSpPr>
          <p:cNvPr id="19" name="Group 18">
            <a:extLst>
              <a:ext uri="{FF2B5EF4-FFF2-40B4-BE49-F238E27FC236}">
                <a16:creationId xmlns:a16="http://schemas.microsoft.com/office/drawing/2014/main" id="{8AC26FF4-D6F9-4A94-A837-D051A101EDD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65036" y="-4763"/>
            <a:ext cx="3761187" cy="6862763"/>
            <a:chOff x="2928938" y="-4763"/>
            <a:chExt cx="5014912" cy="6862763"/>
          </a:xfrm>
        </p:grpSpPr>
        <p:sp>
          <p:nvSpPr>
            <p:cNvPr id="20" name="Freeform 6">
              <a:extLst>
                <a:ext uri="{FF2B5EF4-FFF2-40B4-BE49-F238E27FC236}">
                  <a16:creationId xmlns:a16="http://schemas.microsoft.com/office/drawing/2014/main" id="{EFFE501B-F9EC-4229-99D6-F39E38A71B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21" name="Freeform 7">
              <a:extLst>
                <a:ext uri="{FF2B5EF4-FFF2-40B4-BE49-F238E27FC236}">
                  <a16:creationId xmlns:a16="http://schemas.microsoft.com/office/drawing/2014/main" id="{B064C6A0-3DE4-4F4A-B650-78A628163E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22" name="Freeform 25">
              <a:extLst>
                <a:ext uri="{FF2B5EF4-FFF2-40B4-BE49-F238E27FC236}">
                  <a16:creationId xmlns:a16="http://schemas.microsoft.com/office/drawing/2014/main" id="{43CD3E83-3D0D-40EE-B1A2-9C989EBF28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23" name="Freeform 26">
              <a:extLst>
                <a:ext uri="{FF2B5EF4-FFF2-40B4-BE49-F238E27FC236}">
                  <a16:creationId xmlns:a16="http://schemas.microsoft.com/office/drawing/2014/main" id="{71553909-760D-4B98-96A4-F9F48339AF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24" name="Freeform 27">
              <a:extLst>
                <a:ext uri="{FF2B5EF4-FFF2-40B4-BE49-F238E27FC236}">
                  <a16:creationId xmlns:a16="http://schemas.microsoft.com/office/drawing/2014/main" id="{1F006A6C-F843-49BC-AC84-89BD2AF586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25" name="Freeform 28">
              <a:extLst>
                <a:ext uri="{FF2B5EF4-FFF2-40B4-BE49-F238E27FC236}">
                  <a16:creationId xmlns:a16="http://schemas.microsoft.com/office/drawing/2014/main" id="{62AEE6F3-16F4-4944-8459-4D5EEA341D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p:nvSpPr>
          <p:cNvPr id="4" name="Footer Placeholder 3">
            <a:extLst>
              <a:ext uri="{FF2B5EF4-FFF2-40B4-BE49-F238E27FC236}">
                <a16:creationId xmlns:a16="http://schemas.microsoft.com/office/drawing/2014/main" id="{0D0F1E6A-6299-001E-F9E4-B887F6808E70}"/>
              </a:ext>
            </a:extLst>
          </p:cNvPr>
          <p:cNvSpPr>
            <a:spLocks noGrp="1"/>
          </p:cNvSpPr>
          <p:nvPr>
            <p:ph type="ftr" sz="quarter" idx="11"/>
          </p:nvPr>
        </p:nvSpPr>
        <p:spPr>
          <a:xfrm>
            <a:off x="3999309" y="5883275"/>
            <a:ext cx="3243033" cy="365125"/>
          </a:xfrm>
        </p:spPr>
        <p:txBody>
          <a:bodyPr vert="horz" lIns="91440" tIns="45720" rIns="91440" bIns="45720" rtlCol="0" anchor="ctr">
            <a:normAutofit/>
          </a:bodyPr>
          <a:lstStyle/>
          <a:p>
            <a:pPr defTabSz="914400">
              <a:spcAft>
                <a:spcPts val="600"/>
              </a:spcAft>
            </a:pPr>
            <a:r>
              <a:rPr lang="en-US" sz="900" b="0" i="0" kern="1200">
                <a:solidFill>
                  <a:schemeClr val="tx1"/>
                </a:solidFill>
                <a:effectLst/>
                <a:latin typeface="+mn-lt"/>
                <a:ea typeface="+mn-ea"/>
                <a:cs typeface="+mn-cs"/>
              </a:rPr>
              <a:t>© Thriving Solo dba ChristiGamesLLC. All Rights Reserved</a:t>
            </a:r>
          </a:p>
        </p:txBody>
      </p:sp>
      <p:sp>
        <p:nvSpPr>
          <p:cNvPr id="27" name="Rounded Rectangle 16">
            <a:extLst>
              <a:ext uri="{FF2B5EF4-FFF2-40B4-BE49-F238E27FC236}">
                <a16:creationId xmlns:a16="http://schemas.microsoft.com/office/drawing/2014/main" id="{8D6B9972-4A81-4223-9901-0E559A1D5E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2519" y="648931"/>
            <a:ext cx="5140825"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p:cNvGraphicFramePr>
            <a:graphicFrameLocks noGrp="1"/>
          </p:cNvGraphicFramePr>
          <p:nvPr>
            <p:extLst>
              <p:ext uri="{D42A27DB-BD31-4B8C-83A1-F6EECF244321}">
                <p14:modId xmlns:p14="http://schemas.microsoft.com/office/powerpoint/2010/main" val="139746750"/>
              </p:ext>
            </p:extLst>
          </p:nvPr>
        </p:nvGraphicFramePr>
        <p:xfrm>
          <a:off x="733162" y="1078457"/>
          <a:ext cx="4652085" cy="4413326"/>
        </p:xfrm>
        <a:graphic>
          <a:graphicData uri="http://schemas.openxmlformats.org/drawingml/2006/table">
            <a:tbl>
              <a:tblPr firstRow="1" bandRow="1">
                <a:tableStyleId>{5C22544A-7EE6-4342-B048-85BDC9FD1C3A}</a:tableStyleId>
              </a:tblPr>
              <a:tblGrid>
                <a:gridCol w="1683637">
                  <a:extLst>
                    <a:ext uri="{9D8B030D-6E8A-4147-A177-3AD203B41FA5}">
                      <a16:colId xmlns:a16="http://schemas.microsoft.com/office/drawing/2014/main" val="20000"/>
                    </a:ext>
                  </a:extLst>
                </a:gridCol>
                <a:gridCol w="2968448">
                  <a:extLst>
                    <a:ext uri="{9D8B030D-6E8A-4147-A177-3AD203B41FA5}">
                      <a16:colId xmlns:a16="http://schemas.microsoft.com/office/drawing/2014/main" val="20001"/>
                    </a:ext>
                  </a:extLst>
                </a:gridCol>
              </a:tblGrid>
              <a:tr h="423988">
                <a:tc>
                  <a:txBody>
                    <a:bodyPr/>
                    <a:lstStyle/>
                    <a:p>
                      <a:r>
                        <a:rPr lang="en-US" sz="1900"/>
                        <a:t>Group</a:t>
                      </a:r>
                    </a:p>
                  </a:txBody>
                  <a:tcPr marL="96361" marR="96361" marT="48180" marB="48180"/>
                </a:tc>
                <a:tc>
                  <a:txBody>
                    <a:bodyPr/>
                    <a:lstStyle/>
                    <a:p>
                      <a:r>
                        <a:rPr lang="en-US" sz="1900"/>
                        <a:t>View of Salvation</a:t>
                      </a:r>
                    </a:p>
                  </a:txBody>
                  <a:tcPr marL="96361" marR="96361" marT="48180" marB="48180"/>
                </a:tc>
                <a:extLst>
                  <a:ext uri="{0D108BD9-81ED-4DB2-BD59-A6C34878D82A}">
                    <a16:rowId xmlns:a16="http://schemas.microsoft.com/office/drawing/2014/main" val="10000"/>
                  </a:ext>
                </a:extLst>
              </a:tr>
              <a:tr h="713070">
                <a:tc>
                  <a:txBody>
                    <a:bodyPr/>
                    <a:lstStyle/>
                    <a:p>
                      <a:r>
                        <a:rPr lang="en-US" sz="1900"/>
                        <a:t>Catholic</a:t>
                      </a:r>
                    </a:p>
                  </a:txBody>
                  <a:tcPr marL="96361" marR="96361" marT="48180" marB="48180"/>
                </a:tc>
                <a:tc>
                  <a:txBody>
                    <a:bodyPr/>
                    <a:lstStyle/>
                    <a:p>
                      <a:r>
                        <a:rPr lang="en-US" sz="1900"/>
                        <a:t>Faith + sacraments + grace</a:t>
                      </a:r>
                    </a:p>
                  </a:txBody>
                  <a:tcPr marL="96361" marR="96361" marT="48180" marB="48180"/>
                </a:tc>
                <a:extLst>
                  <a:ext uri="{0D108BD9-81ED-4DB2-BD59-A6C34878D82A}">
                    <a16:rowId xmlns:a16="http://schemas.microsoft.com/office/drawing/2014/main" val="10001"/>
                  </a:ext>
                </a:extLst>
              </a:tr>
              <a:tr h="423988">
                <a:tc>
                  <a:txBody>
                    <a:bodyPr/>
                    <a:lstStyle/>
                    <a:p>
                      <a:r>
                        <a:rPr lang="en-US" sz="1900"/>
                        <a:t>Baptist</a:t>
                      </a:r>
                    </a:p>
                  </a:txBody>
                  <a:tcPr marL="96361" marR="96361" marT="48180" marB="48180"/>
                </a:tc>
                <a:tc>
                  <a:txBody>
                    <a:bodyPr/>
                    <a:lstStyle/>
                    <a:p>
                      <a:r>
                        <a:rPr lang="en-US" sz="1900"/>
                        <a:t>Faith alone in Christ</a:t>
                      </a:r>
                    </a:p>
                  </a:txBody>
                  <a:tcPr marL="96361" marR="96361" marT="48180" marB="48180"/>
                </a:tc>
                <a:extLst>
                  <a:ext uri="{0D108BD9-81ED-4DB2-BD59-A6C34878D82A}">
                    <a16:rowId xmlns:a16="http://schemas.microsoft.com/office/drawing/2014/main" val="10002"/>
                  </a:ext>
                </a:extLst>
              </a:tr>
              <a:tr h="713070">
                <a:tc>
                  <a:txBody>
                    <a:bodyPr/>
                    <a:lstStyle/>
                    <a:p>
                      <a:r>
                        <a:rPr lang="en-US" sz="1900"/>
                        <a:t>Presbyterian</a:t>
                      </a:r>
                    </a:p>
                  </a:txBody>
                  <a:tcPr marL="96361" marR="96361" marT="48180" marB="48180"/>
                </a:tc>
                <a:tc>
                  <a:txBody>
                    <a:bodyPr/>
                    <a:lstStyle/>
                    <a:p>
                      <a:r>
                        <a:rPr lang="en-US" sz="1900"/>
                        <a:t>Faith alone, sovereignty of God</a:t>
                      </a:r>
                    </a:p>
                  </a:txBody>
                  <a:tcPr marL="96361" marR="96361" marT="48180" marB="48180"/>
                </a:tc>
                <a:extLst>
                  <a:ext uri="{0D108BD9-81ED-4DB2-BD59-A6C34878D82A}">
                    <a16:rowId xmlns:a16="http://schemas.microsoft.com/office/drawing/2014/main" val="10003"/>
                  </a:ext>
                </a:extLst>
              </a:tr>
              <a:tr h="713070">
                <a:tc>
                  <a:txBody>
                    <a:bodyPr/>
                    <a:lstStyle/>
                    <a:p>
                      <a:r>
                        <a:rPr lang="en-US" sz="1900"/>
                        <a:t>Mormon</a:t>
                      </a:r>
                    </a:p>
                  </a:txBody>
                  <a:tcPr marL="96361" marR="96361" marT="48180" marB="48180"/>
                </a:tc>
                <a:tc>
                  <a:txBody>
                    <a:bodyPr/>
                    <a:lstStyle/>
                    <a:p>
                      <a:r>
                        <a:rPr lang="en-US" sz="1900"/>
                        <a:t>Faith, ordinances, progression</a:t>
                      </a:r>
                    </a:p>
                  </a:txBody>
                  <a:tcPr marL="96361" marR="96361" marT="48180" marB="48180"/>
                </a:tc>
                <a:extLst>
                  <a:ext uri="{0D108BD9-81ED-4DB2-BD59-A6C34878D82A}">
                    <a16:rowId xmlns:a16="http://schemas.microsoft.com/office/drawing/2014/main" val="10004"/>
                  </a:ext>
                </a:extLst>
              </a:tr>
              <a:tr h="713070">
                <a:tc>
                  <a:txBody>
                    <a:bodyPr/>
                    <a:lstStyle/>
                    <a:p>
                      <a:r>
                        <a:rPr lang="en-US" sz="1900"/>
                        <a:t>Islam</a:t>
                      </a:r>
                    </a:p>
                  </a:txBody>
                  <a:tcPr marL="96361" marR="96361" marT="48180" marB="48180"/>
                </a:tc>
                <a:tc>
                  <a:txBody>
                    <a:bodyPr/>
                    <a:lstStyle/>
                    <a:p>
                      <a:r>
                        <a:rPr lang="en-US" sz="1900"/>
                        <a:t>Faith, works, submission to Allah</a:t>
                      </a:r>
                    </a:p>
                  </a:txBody>
                  <a:tcPr marL="96361" marR="96361" marT="48180" marB="48180"/>
                </a:tc>
                <a:extLst>
                  <a:ext uri="{0D108BD9-81ED-4DB2-BD59-A6C34878D82A}">
                    <a16:rowId xmlns:a16="http://schemas.microsoft.com/office/drawing/2014/main" val="10005"/>
                  </a:ext>
                </a:extLst>
              </a:tr>
              <a:tr h="713070">
                <a:tc>
                  <a:txBody>
                    <a:bodyPr/>
                    <a:lstStyle/>
                    <a:p>
                      <a:r>
                        <a:rPr lang="en-US" sz="1900"/>
                        <a:t>Buddhism</a:t>
                      </a:r>
                    </a:p>
                  </a:txBody>
                  <a:tcPr marL="96361" marR="96361" marT="48180" marB="48180"/>
                </a:tc>
                <a:tc>
                  <a:txBody>
                    <a:bodyPr/>
                    <a:lstStyle/>
                    <a:p>
                      <a:r>
                        <a:rPr lang="en-US" sz="1900"/>
                        <a:t>Enlightenment through Eightfold Path</a:t>
                      </a:r>
                    </a:p>
                  </a:txBody>
                  <a:tcPr marL="96361" marR="96361" marT="48180" marB="48180"/>
                </a:tc>
                <a:extLst>
                  <a:ext uri="{0D108BD9-81ED-4DB2-BD59-A6C34878D82A}">
                    <a16:rowId xmlns:a16="http://schemas.microsoft.com/office/drawing/2014/main" val="10006"/>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Pink lock and key set">
            <a:extLst>
              <a:ext uri="{FF2B5EF4-FFF2-40B4-BE49-F238E27FC236}">
                <a16:creationId xmlns:a16="http://schemas.microsoft.com/office/drawing/2014/main" id="{1314ABB4-D9F0-2971-F178-D0ADEE666437}"/>
              </a:ext>
            </a:extLst>
          </p:cNvPr>
          <p:cNvPicPr>
            <a:picLocks noChangeAspect="1"/>
          </p:cNvPicPr>
          <p:nvPr/>
        </p:nvPicPr>
        <p:blipFill>
          <a:blip r:embed="rId2">
            <a:alphaModFix amt="60000"/>
          </a:blip>
          <a:srcRect l="10448" r="550" b="-1"/>
          <a:stretch>
            <a:fillRect/>
          </a:stretch>
        </p:blipFill>
        <p:spPr>
          <a:xfrm>
            <a:off x="-15992" y="-2"/>
            <a:ext cx="9143980" cy="6857990"/>
          </a:xfrm>
          <a:prstGeom prst="rect">
            <a:avLst/>
          </a:prstGeom>
        </p:spPr>
      </p:pic>
      <p:sp>
        <p:nvSpPr>
          <p:cNvPr id="2" name="Title 1"/>
          <p:cNvSpPr>
            <a:spLocks noGrp="1"/>
          </p:cNvSpPr>
          <p:nvPr>
            <p:ph type="title"/>
          </p:nvPr>
        </p:nvSpPr>
        <p:spPr>
          <a:xfrm>
            <a:off x="1092708" y="610919"/>
            <a:ext cx="7406640" cy="1611831"/>
          </a:xfrm>
        </p:spPr>
        <p:txBody>
          <a:bodyPr vert="horz" lIns="91440" tIns="45720" rIns="91440" bIns="45720" rtlCol="0" anchor="b">
            <a:normAutofit/>
          </a:bodyPr>
          <a:lstStyle/>
          <a:p>
            <a:pPr defTabSz="914400"/>
            <a:r>
              <a:rPr lang="en-US" sz="7100" dirty="0">
                <a:solidFill>
                  <a:srgbClr val="FFFFFF"/>
                </a:solidFill>
              </a:rPr>
              <a:t>Benefits of Faith</a:t>
            </a:r>
          </a:p>
        </p:txBody>
      </p:sp>
      <p:sp>
        <p:nvSpPr>
          <p:cNvPr id="13" name="Footer Placeholder 12">
            <a:extLst>
              <a:ext uri="{FF2B5EF4-FFF2-40B4-BE49-F238E27FC236}">
                <a16:creationId xmlns:a16="http://schemas.microsoft.com/office/drawing/2014/main" id="{420EFD8A-F714-19B5-F7A8-16AABBA850AF}"/>
              </a:ext>
            </a:extLst>
          </p:cNvPr>
          <p:cNvSpPr>
            <a:spLocks noGrp="1"/>
          </p:cNvSpPr>
          <p:nvPr>
            <p:ph type="ftr" sz="quarter" idx="11"/>
          </p:nvPr>
        </p:nvSpPr>
        <p:spPr/>
        <p:txBody>
          <a:bodyPr/>
          <a:lstStyle/>
          <a:p>
            <a:r>
              <a:rPr lang="en-US"/>
              <a:t>© Thriving Solo dba ChristiGamesLLC. All Rights Reserved</a:t>
            </a:r>
          </a:p>
        </p:txBody>
      </p:sp>
      <p:graphicFrame>
        <p:nvGraphicFramePr>
          <p:cNvPr id="7" name="Table 6">
            <a:extLst>
              <a:ext uri="{FF2B5EF4-FFF2-40B4-BE49-F238E27FC236}">
                <a16:creationId xmlns:a16="http://schemas.microsoft.com/office/drawing/2014/main" id="{4DA978AE-CD7C-3BDC-1901-F566CAB173C9}"/>
              </a:ext>
            </a:extLst>
          </p:cNvPr>
          <p:cNvGraphicFramePr>
            <a:graphicFrameLocks noGrp="1"/>
          </p:cNvGraphicFramePr>
          <p:nvPr/>
        </p:nvGraphicFramePr>
        <p:xfrm>
          <a:off x="628650" y="3852704"/>
          <a:ext cx="7886700" cy="365760"/>
        </p:xfrm>
        <a:graphic>
          <a:graphicData uri="http://schemas.openxmlformats.org/drawingml/2006/table">
            <a:tbl>
              <a:tblPr/>
              <a:tblGrid>
                <a:gridCol w="7886700">
                  <a:extLst>
                    <a:ext uri="{9D8B030D-6E8A-4147-A177-3AD203B41FA5}">
                      <a16:colId xmlns:a16="http://schemas.microsoft.com/office/drawing/2014/main" val="1886354151"/>
                    </a:ext>
                  </a:extLst>
                </a:gridCol>
              </a:tblGrid>
              <a:tr h="0">
                <a:tc>
                  <a:txBody>
                    <a:bodyPr/>
                    <a:lstStyle/>
                    <a:p>
                      <a:pPr>
                        <a:buNone/>
                      </a:pPr>
                      <a:endParaRPr lang="en-US" dirty="0"/>
                    </a:p>
                  </a:txBody>
                  <a:tcPr anchor="ctr">
                    <a:lnL>
                      <a:noFill/>
                    </a:lnL>
                    <a:lnR>
                      <a:noFill/>
                    </a:lnR>
                    <a:lnT>
                      <a:noFill/>
                    </a:lnT>
                    <a:lnB>
                      <a:noFill/>
                    </a:lnB>
                    <a:noFill/>
                  </a:tcPr>
                </a:tc>
                <a:extLst>
                  <a:ext uri="{0D108BD9-81ED-4DB2-BD59-A6C34878D82A}">
                    <a16:rowId xmlns:a16="http://schemas.microsoft.com/office/drawing/2014/main" val="315636464"/>
                  </a:ext>
                </a:extLst>
              </a:tr>
            </a:tbl>
          </a:graphicData>
        </a:graphic>
      </p:graphicFrame>
      <p:graphicFrame>
        <p:nvGraphicFramePr>
          <p:cNvPr id="8" name="Table 7">
            <a:extLst>
              <a:ext uri="{FF2B5EF4-FFF2-40B4-BE49-F238E27FC236}">
                <a16:creationId xmlns:a16="http://schemas.microsoft.com/office/drawing/2014/main" id="{11AC33B1-8AFA-D1CA-EE23-E9058DEC517C}"/>
              </a:ext>
            </a:extLst>
          </p:cNvPr>
          <p:cNvGraphicFramePr>
            <a:graphicFrameLocks noGrp="1"/>
          </p:cNvGraphicFramePr>
          <p:nvPr>
            <p:extLst>
              <p:ext uri="{D42A27DB-BD31-4B8C-83A1-F6EECF244321}">
                <p14:modId xmlns:p14="http://schemas.microsoft.com/office/powerpoint/2010/main" val="2113781194"/>
              </p:ext>
            </p:extLst>
          </p:nvPr>
        </p:nvGraphicFramePr>
        <p:xfrm>
          <a:off x="612648" y="5120640"/>
          <a:ext cx="7886700" cy="365760"/>
        </p:xfrm>
        <a:graphic>
          <a:graphicData uri="http://schemas.openxmlformats.org/drawingml/2006/table">
            <a:tbl>
              <a:tblPr/>
              <a:tblGrid>
                <a:gridCol w="7886700">
                  <a:extLst>
                    <a:ext uri="{9D8B030D-6E8A-4147-A177-3AD203B41FA5}">
                      <a16:colId xmlns:a16="http://schemas.microsoft.com/office/drawing/2014/main" val="628214141"/>
                    </a:ext>
                  </a:extLst>
                </a:gridCol>
              </a:tblGrid>
              <a:tr h="0">
                <a:tc>
                  <a:txBody>
                    <a:bodyPr/>
                    <a:lstStyle/>
                    <a:p>
                      <a:pPr>
                        <a:buNone/>
                      </a:pPr>
                      <a:r>
                        <a:rPr lang="en-US" dirty="0"/>
                        <a:t>•</a:t>
                      </a:r>
                    </a:p>
                  </a:txBody>
                  <a:tcPr anchor="ctr">
                    <a:lnL>
                      <a:noFill/>
                    </a:lnL>
                    <a:lnR>
                      <a:noFill/>
                    </a:lnR>
                    <a:lnT>
                      <a:noFill/>
                    </a:lnT>
                    <a:lnB>
                      <a:noFill/>
                    </a:lnB>
                    <a:noFill/>
                  </a:tcPr>
                </a:tc>
                <a:extLst>
                  <a:ext uri="{0D108BD9-81ED-4DB2-BD59-A6C34878D82A}">
                    <a16:rowId xmlns:a16="http://schemas.microsoft.com/office/drawing/2014/main" val="206863919"/>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8883</TotalTime>
  <Words>1298</Words>
  <Application>Microsoft Office PowerPoint</Application>
  <PresentationFormat>On-screen Show (4:3)</PresentationFormat>
  <Paragraphs>201</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Aptos</vt:lpstr>
      <vt:lpstr>Arial</vt:lpstr>
      <vt:lpstr>Corbel</vt:lpstr>
      <vt:lpstr>Parallax</vt:lpstr>
      <vt:lpstr>Spirituality for Singles</vt:lpstr>
      <vt:lpstr>Religion and spirituality</vt:lpstr>
      <vt:lpstr>Major World Religions Overview</vt:lpstr>
      <vt:lpstr>Christian Denominations Comparison</vt:lpstr>
      <vt:lpstr>Presbyterian Differences</vt:lpstr>
      <vt:lpstr>Amish Groups Comparison</vt:lpstr>
      <vt:lpstr>Latter-day Saints (Mormonism) Distinctives</vt:lpstr>
      <vt:lpstr>Beliefs About Salvation</vt:lpstr>
      <vt:lpstr>Benefits of Faith</vt:lpstr>
      <vt:lpstr>PowerPoint Presentation</vt:lpstr>
      <vt:lpstr>Bible structure and timeline</vt:lpstr>
      <vt:lpstr>Bible Key Concepts</vt:lpstr>
      <vt:lpstr>Bible Layout</vt:lpstr>
      <vt:lpstr>Interesting Bible Statistics</vt:lpstr>
      <vt:lpstr>Bible Action Steps</vt:lpstr>
      <vt:lpstr>Faith Action Steps</vt:lpstr>
      <vt:lpstr>About the Document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Jennifer Vogel</dc:creator>
  <cp:keywords/>
  <dc:description>generated using python-pptx</dc:description>
  <cp:lastModifiedBy>Jennifer Vogel</cp:lastModifiedBy>
  <cp:revision>15</cp:revision>
  <dcterms:created xsi:type="dcterms:W3CDTF">2013-01-27T09:14:16Z</dcterms:created>
  <dcterms:modified xsi:type="dcterms:W3CDTF">2026-06-27T21:38:10Z</dcterms:modified>
  <cp:category/>
</cp:coreProperties>
</file>