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4" r:id="rId1"/>
  </p:sldMasterIdLst>
  <p:notesMasterIdLst>
    <p:notesMasterId r:id="rId17"/>
  </p:notesMasterIdLst>
  <p:sldIdLst>
    <p:sldId id="288" r:id="rId2"/>
    <p:sldId id="281" r:id="rId3"/>
    <p:sldId id="257" r:id="rId4"/>
    <p:sldId id="260" r:id="rId5"/>
    <p:sldId id="265" r:id="rId6"/>
    <p:sldId id="282" r:id="rId7"/>
    <p:sldId id="283" r:id="rId8"/>
    <p:sldId id="284" r:id="rId9"/>
    <p:sldId id="285" r:id="rId10"/>
    <p:sldId id="286" r:id="rId11"/>
    <p:sldId id="263" r:id="rId12"/>
    <p:sldId id="264" r:id="rId13"/>
    <p:sldId id="267" r:id="rId14"/>
    <p:sldId id="266" r:id="rId15"/>
    <p:sldId id="287"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napToObjects="1">
      <p:cViewPr varScale="1">
        <p:scale>
          <a:sx n="78" d="100"/>
          <a:sy n="78" d="100"/>
        </p:scale>
        <p:origin x="739"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0.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svg"/><Relationship Id="rId1" Type="http://schemas.openxmlformats.org/officeDocument/2006/relationships/image" Target="../media/image24.svg"/><Relationship Id="rId6" Type="http://schemas.openxmlformats.org/officeDocument/2006/relationships/image" Target="../media/image28.svg"/><Relationship Id="rId5" Type="http://schemas.openxmlformats.org/officeDocument/2006/relationships/image" Target="../media/image27.sv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s>
</file>

<file path=ppt/diagrams/_rels/data3.xml.rels><?xml version="1.0" encoding="UTF-8" standalone="yes"?>
<Relationships xmlns="http://schemas.openxmlformats.org/package/2006/relationships"><Relationship Id="rId2" Type="http://schemas.openxmlformats.org/officeDocument/2006/relationships/image" Target="../media/image10.svg"/><Relationship Id="rId1" Type="http://schemas.openxmlformats.org/officeDocument/2006/relationships/image" Target="../media/image9.svg"/></Relationships>
</file>

<file path=ppt/diagrams/_rels/data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svg"/><Relationship Id="rId1" Type="http://schemas.openxmlformats.org/officeDocument/2006/relationships/image" Target="../media/image11.svg"/></Relationships>
</file>

<file path=ppt/diagrams/_rels/data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2.svg"/><Relationship Id="rId1" Type="http://schemas.openxmlformats.org/officeDocument/2006/relationships/image" Target="../media/image14.svg"/></Relationships>
</file>

<file path=ppt/diagrams/_rels/data8.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svg"/><Relationship Id="rId1" Type="http://schemas.openxmlformats.org/officeDocument/2006/relationships/image" Target="../media/image16.svg"/><Relationship Id="rId4" Type="http://schemas.openxmlformats.org/officeDocument/2006/relationships/image" Target="../media/image19.svg"/></Relationships>
</file>

<file path=ppt/diagrams/_rels/data9.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svg"/><Relationship Id="rId1" Type="http://schemas.openxmlformats.org/officeDocument/2006/relationships/image" Target="../media/image20.svg"/><Relationship Id="rId4" Type="http://schemas.openxmlformats.org/officeDocument/2006/relationships/image" Target="../media/image23.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svg"/><Relationship Id="rId1" Type="http://schemas.openxmlformats.org/officeDocument/2006/relationships/image" Target="../media/image24.svg"/><Relationship Id="rId6" Type="http://schemas.openxmlformats.org/officeDocument/2006/relationships/image" Target="../media/image28.svg"/><Relationship Id="rId5" Type="http://schemas.openxmlformats.org/officeDocument/2006/relationships/image" Target="../media/image27.sv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s>
</file>

<file path=ppt/diagrams/_rels/drawing3.xml.rels><?xml version="1.0" encoding="UTF-8" standalone="yes"?>
<Relationships xmlns="http://schemas.openxmlformats.org/package/2006/relationships"><Relationship Id="rId2" Type="http://schemas.openxmlformats.org/officeDocument/2006/relationships/image" Target="../media/image10.svg"/><Relationship Id="rId1" Type="http://schemas.openxmlformats.org/officeDocument/2006/relationships/image" Target="../media/image9.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svg"/><Relationship Id="rId1" Type="http://schemas.openxmlformats.org/officeDocument/2006/relationships/image" Target="../media/image11.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2.svg"/><Relationship Id="rId1" Type="http://schemas.openxmlformats.org/officeDocument/2006/relationships/image" Target="../media/image14.svg"/></Relationships>
</file>

<file path=ppt/diagrams/_rels/drawing8.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svg"/><Relationship Id="rId1" Type="http://schemas.openxmlformats.org/officeDocument/2006/relationships/image" Target="../media/image16.svg"/><Relationship Id="rId4" Type="http://schemas.openxmlformats.org/officeDocument/2006/relationships/image" Target="../media/image19.svg"/></Relationships>
</file>

<file path=ppt/diagrams/_rels/drawing9.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svg"/><Relationship Id="rId1" Type="http://schemas.openxmlformats.org/officeDocument/2006/relationships/image" Target="../media/image20.svg"/><Relationship Id="rId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702B5B-1358-4A0C-A441-E37E14957C52}"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61E07E28-80C8-44F8-A443-7846BC49317E}">
      <dgm:prSet/>
      <dgm:spPr/>
      <dgm:t>
        <a:bodyPr/>
        <a:lstStyle/>
        <a:p>
          <a:r>
            <a:rPr lang="en-US" dirty="0"/>
            <a:t>About 3 in 4 U.S. adults have at least one chronic disease</a:t>
          </a:r>
        </a:p>
      </dgm:t>
    </dgm:pt>
    <dgm:pt modelId="{93297086-A14E-49C8-B93B-2D05353987A8}" type="parTrans" cxnId="{E9D1F611-A307-42D6-8CC6-44A4CD7D7369}">
      <dgm:prSet/>
      <dgm:spPr/>
      <dgm:t>
        <a:bodyPr/>
        <a:lstStyle/>
        <a:p>
          <a:endParaRPr lang="en-US"/>
        </a:p>
      </dgm:t>
    </dgm:pt>
    <dgm:pt modelId="{0FFC9B87-6C11-4B54-BFDD-7D51FFEBCA84}" type="sibTrans" cxnId="{E9D1F611-A307-42D6-8CC6-44A4CD7D7369}">
      <dgm:prSet/>
      <dgm:spPr/>
      <dgm:t>
        <a:bodyPr/>
        <a:lstStyle/>
        <a:p>
          <a:endParaRPr lang="en-US"/>
        </a:p>
      </dgm:t>
    </dgm:pt>
    <dgm:pt modelId="{1AEF53B4-ADF6-4161-BEA3-ED9798BBA4A1}">
      <dgm:prSet/>
      <dgm:spPr/>
      <dgm:t>
        <a:bodyPr/>
        <a:lstStyle/>
        <a:p>
          <a:r>
            <a:rPr lang="en-US" dirty="0"/>
            <a:t>More than half have two or more chronic diseases.</a:t>
          </a:r>
        </a:p>
      </dgm:t>
    </dgm:pt>
    <dgm:pt modelId="{685E29B5-4831-4680-B16F-F6C1FFE9A915}" type="parTrans" cxnId="{56BF0467-7435-4762-B797-F8F96038358B}">
      <dgm:prSet/>
      <dgm:spPr/>
      <dgm:t>
        <a:bodyPr/>
        <a:lstStyle/>
        <a:p>
          <a:endParaRPr lang="en-US"/>
        </a:p>
      </dgm:t>
    </dgm:pt>
    <dgm:pt modelId="{CD7FE945-DB95-4BED-A37E-19407DB88EB7}" type="sibTrans" cxnId="{56BF0467-7435-4762-B797-F8F96038358B}">
      <dgm:prSet/>
      <dgm:spPr/>
      <dgm:t>
        <a:bodyPr/>
        <a:lstStyle/>
        <a:p>
          <a:endParaRPr lang="en-US"/>
        </a:p>
      </dgm:t>
    </dgm:pt>
    <dgm:pt modelId="{DCF97F97-8BA4-43D0-A0E6-E7D364789AEC}">
      <dgm:prSet/>
      <dgm:spPr/>
      <dgm:t>
        <a:bodyPr/>
        <a:lstStyle/>
        <a:p>
          <a:r>
            <a:rPr lang="en-US"/>
            <a:t>More than 90% of adults 65+ have at least one chronic condition.</a:t>
          </a:r>
          <a:endParaRPr lang="en-US" dirty="0"/>
        </a:p>
      </dgm:t>
    </dgm:pt>
    <dgm:pt modelId="{9729C410-7FE3-4746-8CCB-ACAB87DE0D32}" type="parTrans" cxnId="{8A949062-7C08-4B5B-8D12-2500F4B70524}">
      <dgm:prSet/>
      <dgm:spPr/>
      <dgm:t>
        <a:bodyPr/>
        <a:lstStyle/>
        <a:p>
          <a:endParaRPr lang="en-US"/>
        </a:p>
      </dgm:t>
    </dgm:pt>
    <dgm:pt modelId="{3D5AE543-A161-4706-9339-9805ABDA0DC2}" type="sibTrans" cxnId="{8A949062-7C08-4B5B-8D12-2500F4B70524}">
      <dgm:prSet/>
      <dgm:spPr/>
      <dgm:t>
        <a:bodyPr/>
        <a:lstStyle/>
        <a:p>
          <a:endParaRPr lang="en-US"/>
        </a:p>
      </dgm:t>
    </dgm:pt>
    <dgm:pt modelId="{A0ED70AE-44B7-42A6-8E1F-6DC252B127EC}">
      <dgm:prSet/>
      <dgm:spPr/>
      <dgm:t>
        <a:bodyPr/>
        <a:lstStyle/>
        <a:p>
          <a:r>
            <a:rPr lang="en-US" dirty="0"/>
            <a:t> Heart disease remains a leading cause of death.</a:t>
          </a:r>
        </a:p>
      </dgm:t>
    </dgm:pt>
    <dgm:pt modelId="{55280C86-AB94-43FC-8AB2-9FE0EC0874C5}" type="parTrans" cxnId="{60305036-36FE-4690-9FF1-62698746613C}">
      <dgm:prSet/>
      <dgm:spPr/>
      <dgm:t>
        <a:bodyPr/>
        <a:lstStyle/>
        <a:p>
          <a:endParaRPr lang="en-US"/>
        </a:p>
      </dgm:t>
    </dgm:pt>
    <dgm:pt modelId="{9D2EB5FD-FDC6-4261-8646-679A27691B01}" type="sibTrans" cxnId="{60305036-36FE-4690-9FF1-62698746613C}">
      <dgm:prSet/>
      <dgm:spPr/>
      <dgm:t>
        <a:bodyPr/>
        <a:lstStyle/>
        <a:p>
          <a:endParaRPr lang="en-US"/>
        </a:p>
      </dgm:t>
    </dgm:pt>
    <dgm:pt modelId="{E393913E-3885-468A-AAF1-997B4526D2DF}">
      <dgm:prSet/>
      <dgm:spPr/>
      <dgm:t>
        <a:bodyPr/>
        <a:lstStyle/>
        <a:p>
          <a:r>
            <a:rPr lang="en-US" dirty="0"/>
            <a:t>Chronic and mental health conditions account for about 90% of U.S. healthcare spending.</a:t>
          </a:r>
        </a:p>
      </dgm:t>
    </dgm:pt>
    <dgm:pt modelId="{48331879-102F-4EB1-929B-8826DB9BDD37}" type="parTrans" cxnId="{CC7BC360-B14D-463C-B3A1-B750CE8DC30D}">
      <dgm:prSet/>
      <dgm:spPr/>
      <dgm:t>
        <a:bodyPr/>
        <a:lstStyle/>
        <a:p>
          <a:endParaRPr lang="en-US"/>
        </a:p>
      </dgm:t>
    </dgm:pt>
    <dgm:pt modelId="{32438638-ED63-4488-BD2A-DEAB60885CD8}" type="sibTrans" cxnId="{CC7BC360-B14D-463C-B3A1-B750CE8DC30D}">
      <dgm:prSet/>
      <dgm:spPr/>
      <dgm:t>
        <a:bodyPr/>
        <a:lstStyle/>
        <a:p>
          <a:endParaRPr lang="en-US"/>
        </a:p>
      </dgm:t>
    </dgm:pt>
    <dgm:pt modelId="{9924B3E1-E1BD-4E5E-9AB6-F9EAA85DC051}" type="pres">
      <dgm:prSet presAssocID="{45702B5B-1358-4A0C-A441-E37E14957C52}" presName="vert0" presStyleCnt="0">
        <dgm:presLayoutVars>
          <dgm:dir/>
          <dgm:animOne val="branch"/>
          <dgm:animLvl val="lvl"/>
        </dgm:presLayoutVars>
      </dgm:prSet>
      <dgm:spPr/>
    </dgm:pt>
    <dgm:pt modelId="{E52BFC84-A93C-438D-B3D0-E57F5C27C627}" type="pres">
      <dgm:prSet presAssocID="{61E07E28-80C8-44F8-A443-7846BC49317E}" presName="thickLine" presStyleLbl="alignNode1" presStyleIdx="0" presStyleCnt="5"/>
      <dgm:spPr/>
    </dgm:pt>
    <dgm:pt modelId="{8EFB2A25-A84A-4135-92D3-824D7C5A4C30}" type="pres">
      <dgm:prSet presAssocID="{61E07E28-80C8-44F8-A443-7846BC49317E}" presName="horz1" presStyleCnt="0"/>
      <dgm:spPr/>
    </dgm:pt>
    <dgm:pt modelId="{F2407D1F-5658-4DFE-BA7D-B7097E3DE540}" type="pres">
      <dgm:prSet presAssocID="{61E07E28-80C8-44F8-A443-7846BC49317E}" presName="tx1" presStyleLbl="revTx" presStyleIdx="0" presStyleCnt="5"/>
      <dgm:spPr/>
    </dgm:pt>
    <dgm:pt modelId="{E3818EE3-0C29-46F0-BA09-CAC61A365A5F}" type="pres">
      <dgm:prSet presAssocID="{61E07E28-80C8-44F8-A443-7846BC49317E}" presName="vert1" presStyleCnt="0"/>
      <dgm:spPr/>
    </dgm:pt>
    <dgm:pt modelId="{4708828A-66EB-418A-8333-B2D50317A406}" type="pres">
      <dgm:prSet presAssocID="{1AEF53B4-ADF6-4161-BEA3-ED9798BBA4A1}" presName="thickLine" presStyleLbl="alignNode1" presStyleIdx="1" presStyleCnt="5"/>
      <dgm:spPr/>
    </dgm:pt>
    <dgm:pt modelId="{918E453F-B2C5-4EB1-A68B-C27491441603}" type="pres">
      <dgm:prSet presAssocID="{1AEF53B4-ADF6-4161-BEA3-ED9798BBA4A1}" presName="horz1" presStyleCnt="0"/>
      <dgm:spPr/>
    </dgm:pt>
    <dgm:pt modelId="{E4D6FD1F-CD3C-4B80-94FC-8CEDD5F46F9B}" type="pres">
      <dgm:prSet presAssocID="{1AEF53B4-ADF6-4161-BEA3-ED9798BBA4A1}" presName="tx1" presStyleLbl="revTx" presStyleIdx="1" presStyleCnt="5"/>
      <dgm:spPr/>
    </dgm:pt>
    <dgm:pt modelId="{F27084DE-4027-4F4A-941A-858AA806CBC5}" type="pres">
      <dgm:prSet presAssocID="{1AEF53B4-ADF6-4161-BEA3-ED9798BBA4A1}" presName="vert1" presStyleCnt="0"/>
      <dgm:spPr/>
    </dgm:pt>
    <dgm:pt modelId="{B6FE7828-17B6-4535-A3CE-DBF99F779573}" type="pres">
      <dgm:prSet presAssocID="{DCF97F97-8BA4-43D0-A0E6-E7D364789AEC}" presName="thickLine" presStyleLbl="alignNode1" presStyleIdx="2" presStyleCnt="5"/>
      <dgm:spPr/>
    </dgm:pt>
    <dgm:pt modelId="{AEB10180-F3CB-42CD-8413-0DB315251D9B}" type="pres">
      <dgm:prSet presAssocID="{DCF97F97-8BA4-43D0-A0E6-E7D364789AEC}" presName="horz1" presStyleCnt="0"/>
      <dgm:spPr/>
    </dgm:pt>
    <dgm:pt modelId="{04EBA992-A9E4-41FF-86B2-9EAD2EB2D0DB}" type="pres">
      <dgm:prSet presAssocID="{DCF97F97-8BA4-43D0-A0E6-E7D364789AEC}" presName="tx1" presStyleLbl="revTx" presStyleIdx="2" presStyleCnt="5"/>
      <dgm:spPr/>
    </dgm:pt>
    <dgm:pt modelId="{F5E1E4B6-EC6D-46EF-9CFD-DEBC079B2868}" type="pres">
      <dgm:prSet presAssocID="{DCF97F97-8BA4-43D0-A0E6-E7D364789AEC}" presName="vert1" presStyleCnt="0"/>
      <dgm:spPr/>
    </dgm:pt>
    <dgm:pt modelId="{1FAAD938-320E-4067-930E-57E34F91E1B2}" type="pres">
      <dgm:prSet presAssocID="{E393913E-3885-468A-AAF1-997B4526D2DF}" presName="thickLine" presStyleLbl="alignNode1" presStyleIdx="3" presStyleCnt="5"/>
      <dgm:spPr/>
    </dgm:pt>
    <dgm:pt modelId="{39D6B183-95E9-48D9-83D8-C87A2DA20599}" type="pres">
      <dgm:prSet presAssocID="{E393913E-3885-468A-AAF1-997B4526D2DF}" presName="horz1" presStyleCnt="0"/>
      <dgm:spPr/>
    </dgm:pt>
    <dgm:pt modelId="{25E7A7D5-E230-4092-A5E2-D8BCC47644FB}" type="pres">
      <dgm:prSet presAssocID="{E393913E-3885-468A-AAF1-997B4526D2DF}" presName="tx1" presStyleLbl="revTx" presStyleIdx="3" presStyleCnt="5"/>
      <dgm:spPr/>
    </dgm:pt>
    <dgm:pt modelId="{4CF9E849-0C18-4685-881D-C8A055C88136}" type="pres">
      <dgm:prSet presAssocID="{E393913E-3885-468A-AAF1-997B4526D2DF}" presName="vert1" presStyleCnt="0"/>
      <dgm:spPr/>
    </dgm:pt>
    <dgm:pt modelId="{1B9EF111-9599-4A64-8EAD-17BF19F63EBB}" type="pres">
      <dgm:prSet presAssocID="{A0ED70AE-44B7-42A6-8E1F-6DC252B127EC}" presName="thickLine" presStyleLbl="alignNode1" presStyleIdx="4" presStyleCnt="5"/>
      <dgm:spPr/>
    </dgm:pt>
    <dgm:pt modelId="{259C636A-3762-440A-BC55-DDC8867162EB}" type="pres">
      <dgm:prSet presAssocID="{A0ED70AE-44B7-42A6-8E1F-6DC252B127EC}" presName="horz1" presStyleCnt="0"/>
      <dgm:spPr/>
    </dgm:pt>
    <dgm:pt modelId="{4CF2F591-EBFC-443A-B9E6-FF0168286D21}" type="pres">
      <dgm:prSet presAssocID="{A0ED70AE-44B7-42A6-8E1F-6DC252B127EC}" presName="tx1" presStyleLbl="revTx" presStyleIdx="4" presStyleCnt="5"/>
      <dgm:spPr/>
    </dgm:pt>
    <dgm:pt modelId="{A29DC3CA-BF3F-4D41-8D9A-4B187DC5E497}" type="pres">
      <dgm:prSet presAssocID="{A0ED70AE-44B7-42A6-8E1F-6DC252B127EC}" presName="vert1" presStyleCnt="0"/>
      <dgm:spPr/>
    </dgm:pt>
  </dgm:ptLst>
  <dgm:cxnLst>
    <dgm:cxn modelId="{4EF57909-12F9-4307-9778-5786261E6A90}" type="presOf" srcId="{E393913E-3885-468A-AAF1-997B4526D2DF}" destId="{25E7A7D5-E230-4092-A5E2-D8BCC47644FB}" srcOrd="0" destOrd="0" presId="urn:microsoft.com/office/officeart/2008/layout/LinedList"/>
    <dgm:cxn modelId="{E9D1F611-A307-42D6-8CC6-44A4CD7D7369}" srcId="{45702B5B-1358-4A0C-A441-E37E14957C52}" destId="{61E07E28-80C8-44F8-A443-7846BC49317E}" srcOrd="0" destOrd="0" parTransId="{93297086-A14E-49C8-B93B-2D05353987A8}" sibTransId="{0FFC9B87-6C11-4B54-BFDD-7D51FFEBCA84}"/>
    <dgm:cxn modelId="{85D3A02B-29EC-4997-B13A-21B0DE0AEC47}" type="presOf" srcId="{61E07E28-80C8-44F8-A443-7846BC49317E}" destId="{F2407D1F-5658-4DFE-BA7D-B7097E3DE540}" srcOrd="0" destOrd="0" presId="urn:microsoft.com/office/officeart/2008/layout/LinedList"/>
    <dgm:cxn modelId="{60305036-36FE-4690-9FF1-62698746613C}" srcId="{45702B5B-1358-4A0C-A441-E37E14957C52}" destId="{A0ED70AE-44B7-42A6-8E1F-6DC252B127EC}" srcOrd="4" destOrd="0" parTransId="{55280C86-AB94-43FC-8AB2-9FE0EC0874C5}" sibTransId="{9D2EB5FD-FDC6-4261-8646-679A27691B01}"/>
    <dgm:cxn modelId="{CC7BC360-B14D-463C-B3A1-B750CE8DC30D}" srcId="{45702B5B-1358-4A0C-A441-E37E14957C52}" destId="{E393913E-3885-468A-AAF1-997B4526D2DF}" srcOrd="3" destOrd="0" parTransId="{48331879-102F-4EB1-929B-8826DB9BDD37}" sibTransId="{32438638-ED63-4488-BD2A-DEAB60885CD8}"/>
    <dgm:cxn modelId="{634D6F42-29C5-42E1-98B0-52FD486CBF57}" type="presOf" srcId="{DCF97F97-8BA4-43D0-A0E6-E7D364789AEC}" destId="{04EBA992-A9E4-41FF-86B2-9EAD2EB2D0DB}" srcOrd="0" destOrd="0" presId="urn:microsoft.com/office/officeart/2008/layout/LinedList"/>
    <dgm:cxn modelId="{8A949062-7C08-4B5B-8D12-2500F4B70524}" srcId="{45702B5B-1358-4A0C-A441-E37E14957C52}" destId="{DCF97F97-8BA4-43D0-A0E6-E7D364789AEC}" srcOrd="2" destOrd="0" parTransId="{9729C410-7FE3-4746-8CCB-ACAB87DE0D32}" sibTransId="{3D5AE543-A161-4706-9339-9805ABDA0DC2}"/>
    <dgm:cxn modelId="{56BF0467-7435-4762-B797-F8F96038358B}" srcId="{45702B5B-1358-4A0C-A441-E37E14957C52}" destId="{1AEF53B4-ADF6-4161-BEA3-ED9798BBA4A1}" srcOrd="1" destOrd="0" parTransId="{685E29B5-4831-4680-B16F-F6C1FFE9A915}" sibTransId="{CD7FE945-DB95-4BED-A37E-19407DB88EB7}"/>
    <dgm:cxn modelId="{22E5E093-74A7-4FB3-B64E-28FF1E76C4C3}" type="presOf" srcId="{A0ED70AE-44B7-42A6-8E1F-6DC252B127EC}" destId="{4CF2F591-EBFC-443A-B9E6-FF0168286D21}" srcOrd="0" destOrd="0" presId="urn:microsoft.com/office/officeart/2008/layout/LinedList"/>
    <dgm:cxn modelId="{4A431CB6-7622-483D-A78D-A25E08F0DE09}" type="presOf" srcId="{45702B5B-1358-4A0C-A441-E37E14957C52}" destId="{9924B3E1-E1BD-4E5E-9AB6-F9EAA85DC051}" srcOrd="0" destOrd="0" presId="urn:microsoft.com/office/officeart/2008/layout/LinedList"/>
    <dgm:cxn modelId="{F8C068F6-14E3-4202-8151-E6F759D6022B}" type="presOf" srcId="{1AEF53B4-ADF6-4161-BEA3-ED9798BBA4A1}" destId="{E4D6FD1F-CD3C-4B80-94FC-8CEDD5F46F9B}" srcOrd="0" destOrd="0" presId="urn:microsoft.com/office/officeart/2008/layout/LinedList"/>
    <dgm:cxn modelId="{8E25C907-88E7-4C58-BF0B-AC71B4F9B80F}" type="presParOf" srcId="{9924B3E1-E1BD-4E5E-9AB6-F9EAA85DC051}" destId="{E52BFC84-A93C-438D-B3D0-E57F5C27C627}" srcOrd="0" destOrd="0" presId="urn:microsoft.com/office/officeart/2008/layout/LinedList"/>
    <dgm:cxn modelId="{2FA81B5B-FF64-4086-AFDA-C241C5894929}" type="presParOf" srcId="{9924B3E1-E1BD-4E5E-9AB6-F9EAA85DC051}" destId="{8EFB2A25-A84A-4135-92D3-824D7C5A4C30}" srcOrd="1" destOrd="0" presId="urn:microsoft.com/office/officeart/2008/layout/LinedList"/>
    <dgm:cxn modelId="{F128550D-70EA-4A86-A1DD-6143ED7698D6}" type="presParOf" srcId="{8EFB2A25-A84A-4135-92D3-824D7C5A4C30}" destId="{F2407D1F-5658-4DFE-BA7D-B7097E3DE540}" srcOrd="0" destOrd="0" presId="urn:microsoft.com/office/officeart/2008/layout/LinedList"/>
    <dgm:cxn modelId="{715AAF9A-96E7-485C-BE93-981A12EA52F7}" type="presParOf" srcId="{8EFB2A25-A84A-4135-92D3-824D7C5A4C30}" destId="{E3818EE3-0C29-46F0-BA09-CAC61A365A5F}" srcOrd="1" destOrd="0" presId="urn:microsoft.com/office/officeart/2008/layout/LinedList"/>
    <dgm:cxn modelId="{F683CCE9-BE58-40FB-900B-A9344D0A1071}" type="presParOf" srcId="{9924B3E1-E1BD-4E5E-9AB6-F9EAA85DC051}" destId="{4708828A-66EB-418A-8333-B2D50317A406}" srcOrd="2" destOrd="0" presId="urn:microsoft.com/office/officeart/2008/layout/LinedList"/>
    <dgm:cxn modelId="{68EEA2C0-71B5-4689-B844-C0DDBDEB3B4A}" type="presParOf" srcId="{9924B3E1-E1BD-4E5E-9AB6-F9EAA85DC051}" destId="{918E453F-B2C5-4EB1-A68B-C27491441603}" srcOrd="3" destOrd="0" presId="urn:microsoft.com/office/officeart/2008/layout/LinedList"/>
    <dgm:cxn modelId="{F3AAF206-1838-4886-942E-42C77252DA35}" type="presParOf" srcId="{918E453F-B2C5-4EB1-A68B-C27491441603}" destId="{E4D6FD1F-CD3C-4B80-94FC-8CEDD5F46F9B}" srcOrd="0" destOrd="0" presId="urn:microsoft.com/office/officeart/2008/layout/LinedList"/>
    <dgm:cxn modelId="{0AA940E3-A21F-4D5B-9F3E-49D0FA1FEF71}" type="presParOf" srcId="{918E453F-B2C5-4EB1-A68B-C27491441603}" destId="{F27084DE-4027-4F4A-941A-858AA806CBC5}" srcOrd="1" destOrd="0" presId="urn:microsoft.com/office/officeart/2008/layout/LinedList"/>
    <dgm:cxn modelId="{9B9C6078-138A-41D9-882A-0BB9AF3FA374}" type="presParOf" srcId="{9924B3E1-E1BD-4E5E-9AB6-F9EAA85DC051}" destId="{B6FE7828-17B6-4535-A3CE-DBF99F779573}" srcOrd="4" destOrd="0" presId="urn:microsoft.com/office/officeart/2008/layout/LinedList"/>
    <dgm:cxn modelId="{4FEBF305-9626-4B6F-83D1-D3796DF68D3D}" type="presParOf" srcId="{9924B3E1-E1BD-4E5E-9AB6-F9EAA85DC051}" destId="{AEB10180-F3CB-42CD-8413-0DB315251D9B}" srcOrd="5" destOrd="0" presId="urn:microsoft.com/office/officeart/2008/layout/LinedList"/>
    <dgm:cxn modelId="{E0151E8C-70E0-4982-AF03-7396487AB7A8}" type="presParOf" srcId="{AEB10180-F3CB-42CD-8413-0DB315251D9B}" destId="{04EBA992-A9E4-41FF-86B2-9EAD2EB2D0DB}" srcOrd="0" destOrd="0" presId="urn:microsoft.com/office/officeart/2008/layout/LinedList"/>
    <dgm:cxn modelId="{CD9CA67D-8F7C-4730-9147-D2E1D233A075}" type="presParOf" srcId="{AEB10180-F3CB-42CD-8413-0DB315251D9B}" destId="{F5E1E4B6-EC6D-46EF-9CFD-DEBC079B2868}" srcOrd="1" destOrd="0" presId="urn:microsoft.com/office/officeart/2008/layout/LinedList"/>
    <dgm:cxn modelId="{7DAE84B6-1DD7-4E53-9392-479FEC3D6E03}" type="presParOf" srcId="{9924B3E1-E1BD-4E5E-9AB6-F9EAA85DC051}" destId="{1FAAD938-320E-4067-930E-57E34F91E1B2}" srcOrd="6" destOrd="0" presId="urn:microsoft.com/office/officeart/2008/layout/LinedList"/>
    <dgm:cxn modelId="{CBD53CBD-315B-4B3A-8093-9F82D4558988}" type="presParOf" srcId="{9924B3E1-E1BD-4E5E-9AB6-F9EAA85DC051}" destId="{39D6B183-95E9-48D9-83D8-C87A2DA20599}" srcOrd="7" destOrd="0" presId="urn:microsoft.com/office/officeart/2008/layout/LinedList"/>
    <dgm:cxn modelId="{9C558805-2784-40D4-9EAD-25C41D321972}" type="presParOf" srcId="{39D6B183-95E9-48D9-83D8-C87A2DA20599}" destId="{25E7A7D5-E230-4092-A5E2-D8BCC47644FB}" srcOrd="0" destOrd="0" presId="urn:microsoft.com/office/officeart/2008/layout/LinedList"/>
    <dgm:cxn modelId="{80002D39-F2F3-4CFD-AA89-2A8B59DD0412}" type="presParOf" srcId="{39D6B183-95E9-48D9-83D8-C87A2DA20599}" destId="{4CF9E849-0C18-4685-881D-C8A055C88136}" srcOrd="1" destOrd="0" presId="urn:microsoft.com/office/officeart/2008/layout/LinedList"/>
    <dgm:cxn modelId="{3C595D98-5238-4C54-95F5-F4196B5A3051}" type="presParOf" srcId="{9924B3E1-E1BD-4E5E-9AB6-F9EAA85DC051}" destId="{1B9EF111-9599-4A64-8EAD-17BF19F63EBB}" srcOrd="8" destOrd="0" presId="urn:microsoft.com/office/officeart/2008/layout/LinedList"/>
    <dgm:cxn modelId="{C04842C2-7F32-4142-BAB3-34F3805E5B04}" type="presParOf" srcId="{9924B3E1-E1BD-4E5E-9AB6-F9EAA85DC051}" destId="{259C636A-3762-440A-BC55-DDC8867162EB}" srcOrd="9" destOrd="0" presId="urn:microsoft.com/office/officeart/2008/layout/LinedList"/>
    <dgm:cxn modelId="{1464B17E-8605-471B-B70A-07C80FE64986}" type="presParOf" srcId="{259C636A-3762-440A-BC55-DDC8867162EB}" destId="{4CF2F591-EBFC-443A-B9E6-FF0168286D21}" srcOrd="0" destOrd="0" presId="urn:microsoft.com/office/officeart/2008/layout/LinedList"/>
    <dgm:cxn modelId="{C776135C-1342-41AE-97C7-E3BBF66455A7}" type="presParOf" srcId="{259C636A-3762-440A-BC55-DDC8867162EB}" destId="{A29DC3CA-BF3F-4D41-8D9A-4B187DC5E49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3FD1314-527E-4785-A656-5DBA728C3058}"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EB560DA-9AFB-45EA-B89D-67D34A279CAF}">
      <dgm:prSet/>
      <dgm:spPr/>
      <dgm:t>
        <a:bodyPr/>
        <a:lstStyle/>
        <a:p>
          <a:pPr>
            <a:lnSpc>
              <a:spcPct val="100000"/>
            </a:lnSpc>
          </a:pPr>
          <a:r>
            <a:rPr lang="en-US"/>
            <a:t>Drink more water.</a:t>
          </a:r>
        </a:p>
      </dgm:t>
    </dgm:pt>
    <dgm:pt modelId="{36BE9525-C179-425C-A7E9-85DDBDA7A1DE}" type="parTrans" cxnId="{B846B9D6-6CDB-4596-ACD9-3E3CF5647A14}">
      <dgm:prSet/>
      <dgm:spPr/>
      <dgm:t>
        <a:bodyPr/>
        <a:lstStyle/>
        <a:p>
          <a:endParaRPr lang="en-US"/>
        </a:p>
      </dgm:t>
    </dgm:pt>
    <dgm:pt modelId="{08C95F3B-3AB9-4AC0-9498-983D73D1611E}" type="sibTrans" cxnId="{B846B9D6-6CDB-4596-ACD9-3E3CF5647A14}">
      <dgm:prSet/>
      <dgm:spPr/>
      <dgm:t>
        <a:bodyPr/>
        <a:lstStyle/>
        <a:p>
          <a:pPr>
            <a:lnSpc>
              <a:spcPct val="100000"/>
            </a:lnSpc>
          </a:pPr>
          <a:endParaRPr lang="en-US"/>
        </a:p>
      </dgm:t>
    </dgm:pt>
    <dgm:pt modelId="{62C70496-BF48-4E8D-A0AA-55211B3867A0}">
      <dgm:prSet/>
      <dgm:spPr/>
      <dgm:t>
        <a:bodyPr/>
        <a:lstStyle/>
        <a:p>
          <a:pPr>
            <a:lnSpc>
              <a:spcPct val="100000"/>
            </a:lnSpc>
          </a:pPr>
          <a:r>
            <a:rPr lang="en-US"/>
            <a:t>Add vegetables daily.</a:t>
          </a:r>
        </a:p>
      </dgm:t>
    </dgm:pt>
    <dgm:pt modelId="{584B2933-276E-4349-81BF-5DFBC8A4C68E}" type="parTrans" cxnId="{DF5D1CE3-2BEA-48CA-A25C-030D97C22238}">
      <dgm:prSet/>
      <dgm:spPr/>
      <dgm:t>
        <a:bodyPr/>
        <a:lstStyle/>
        <a:p>
          <a:endParaRPr lang="en-US"/>
        </a:p>
      </dgm:t>
    </dgm:pt>
    <dgm:pt modelId="{4B73C47A-5BAD-430D-B333-C6C9A68FBCC5}" type="sibTrans" cxnId="{DF5D1CE3-2BEA-48CA-A25C-030D97C22238}">
      <dgm:prSet/>
      <dgm:spPr/>
      <dgm:t>
        <a:bodyPr/>
        <a:lstStyle/>
        <a:p>
          <a:pPr>
            <a:lnSpc>
              <a:spcPct val="100000"/>
            </a:lnSpc>
          </a:pPr>
          <a:endParaRPr lang="en-US"/>
        </a:p>
      </dgm:t>
    </dgm:pt>
    <dgm:pt modelId="{CBAD2C94-4633-4BD7-AF0A-6A3EA2D595E2}">
      <dgm:prSet/>
      <dgm:spPr/>
      <dgm:t>
        <a:bodyPr/>
        <a:lstStyle/>
        <a:p>
          <a:pPr>
            <a:lnSpc>
              <a:spcPct val="100000"/>
            </a:lnSpc>
          </a:pPr>
          <a:r>
            <a:rPr lang="en-US"/>
            <a:t>Eat more whole foods</a:t>
          </a:r>
        </a:p>
      </dgm:t>
    </dgm:pt>
    <dgm:pt modelId="{47624587-ACE4-4DB4-94DE-CC7C92E0508A}" type="parTrans" cxnId="{FBD09FF2-15EB-436A-8B88-37724A52AF7B}">
      <dgm:prSet/>
      <dgm:spPr/>
      <dgm:t>
        <a:bodyPr/>
        <a:lstStyle/>
        <a:p>
          <a:endParaRPr lang="en-US"/>
        </a:p>
      </dgm:t>
    </dgm:pt>
    <dgm:pt modelId="{1DAF159C-3FB0-44DA-BE31-E6FC117E0F07}" type="sibTrans" cxnId="{FBD09FF2-15EB-436A-8B88-37724A52AF7B}">
      <dgm:prSet/>
      <dgm:spPr/>
      <dgm:t>
        <a:bodyPr/>
        <a:lstStyle/>
        <a:p>
          <a:pPr>
            <a:lnSpc>
              <a:spcPct val="100000"/>
            </a:lnSpc>
          </a:pPr>
          <a:endParaRPr lang="en-US"/>
        </a:p>
      </dgm:t>
    </dgm:pt>
    <dgm:pt modelId="{68595F91-F569-4B17-BB1C-2D1F2F5B5A70}">
      <dgm:prSet/>
      <dgm:spPr/>
      <dgm:t>
        <a:bodyPr/>
        <a:lstStyle/>
        <a:p>
          <a:pPr>
            <a:lnSpc>
              <a:spcPct val="100000"/>
            </a:lnSpc>
          </a:pPr>
          <a:r>
            <a:rPr lang="en-US"/>
            <a:t>Reduce processed foods</a:t>
          </a:r>
        </a:p>
      </dgm:t>
    </dgm:pt>
    <dgm:pt modelId="{EDFB0454-94B8-4995-899D-930EC7631F52}" type="parTrans" cxnId="{D8865F1B-02DF-4601-AF75-CB42151B0610}">
      <dgm:prSet/>
      <dgm:spPr/>
      <dgm:t>
        <a:bodyPr/>
        <a:lstStyle/>
        <a:p>
          <a:endParaRPr lang="en-US"/>
        </a:p>
      </dgm:t>
    </dgm:pt>
    <dgm:pt modelId="{F80795C9-976D-4E5D-B610-54130F530F92}" type="sibTrans" cxnId="{D8865F1B-02DF-4601-AF75-CB42151B0610}">
      <dgm:prSet/>
      <dgm:spPr/>
      <dgm:t>
        <a:bodyPr/>
        <a:lstStyle/>
        <a:p>
          <a:pPr>
            <a:lnSpc>
              <a:spcPct val="100000"/>
            </a:lnSpc>
          </a:pPr>
          <a:endParaRPr lang="en-US"/>
        </a:p>
      </dgm:t>
    </dgm:pt>
    <dgm:pt modelId="{F6927A5A-4E6C-4830-BF0A-12AF5820C5EB}">
      <dgm:prSet/>
      <dgm:spPr/>
      <dgm:t>
        <a:bodyPr/>
        <a:lstStyle/>
        <a:p>
          <a:pPr>
            <a:lnSpc>
              <a:spcPct val="100000"/>
            </a:lnSpc>
          </a:pPr>
          <a:r>
            <a:rPr lang="en-US"/>
            <a:t>Reduce sugary drinks.</a:t>
          </a:r>
        </a:p>
      </dgm:t>
    </dgm:pt>
    <dgm:pt modelId="{4ECAC523-995A-4C97-94FA-FE806FB2E2F8}" type="parTrans" cxnId="{228EDA7C-1F90-440B-95C4-77F4B2E74FB0}">
      <dgm:prSet/>
      <dgm:spPr/>
      <dgm:t>
        <a:bodyPr/>
        <a:lstStyle/>
        <a:p>
          <a:endParaRPr lang="en-US"/>
        </a:p>
      </dgm:t>
    </dgm:pt>
    <dgm:pt modelId="{623A6EE4-0FC0-4F7B-B2FB-E396BD2EFAFE}" type="sibTrans" cxnId="{228EDA7C-1F90-440B-95C4-77F4B2E74FB0}">
      <dgm:prSet/>
      <dgm:spPr/>
      <dgm:t>
        <a:bodyPr/>
        <a:lstStyle/>
        <a:p>
          <a:pPr>
            <a:lnSpc>
              <a:spcPct val="100000"/>
            </a:lnSpc>
          </a:pPr>
          <a:endParaRPr lang="en-US"/>
        </a:p>
      </dgm:t>
    </dgm:pt>
    <dgm:pt modelId="{696DAC5A-1F17-434A-B831-2939B124E2E7}">
      <dgm:prSet/>
      <dgm:spPr/>
      <dgm:t>
        <a:bodyPr/>
        <a:lstStyle/>
        <a:p>
          <a:pPr>
            <a:lnSpc>
              <a:spcPct val="100000"/>
            </a:lnSpc>
          </a:pPr>
          <a:r>
            <a:rPr lang="en-US"/>
            <a:t>Track one nutrition goal for 30 days.</a:t>
          </a:r>
        </a:p>
      </dgm:t>
    </dgm:pt>
    <dgm:pt modelId="{9092FBFF-0881-456B-A5A9-BAB849E5C98B}" type="parTrans" cxnId="{68F88820-8ED8-4F3E-B655-BC31DF7E64C0}">
      <dgm:prSet/>
      <dgm:spPr/>
      <dgm:t>
        <a:bodyPr/>
        <a:lstStyle/>
        <a:p>
          <a:endParaRPr lang="en-US"/>
        </a:p>
      </dgm:t>
    </dgm:pt>
    <dgm:pt modelId="{5AEE8FBE-8011-4E5E-8BD4-87A88E3B9BC6}" type="sibTrans" cxnId="{68F88820-8ED8-4F3E-B655-BC31DF7E64C0}">
      <dgm:prSet/>
      <dgm:spPr/>
      <dgm:t>
        <a:bodyPr/>
        <a:lstStyle/>
        <a:p>
          <a:endParaRPr lang="en-US"/>
        </a:p>
      </dgm:t>
    </dgm:pt>
    <dgm:pt modelId="{C086B4C9-5A25-467E-8BF5-B11FB19313A4}" type="pres">
      <dgm:prSet presAssocID="{93FD1314-527E-4785-A656-5DBA728C3058}" presName="root" presStyleCnt="0">
        <dgm:presLayoutVars>
          <dgm:dir/>
          <dgm:resizeHandles val="exact"/>
        </dgm:presLayoutVars>
      </dgm:prSet>
      <dgm:spPr/>
    </dgm:pt>
    <dgm:pt modelId="{87280247-0202-4F99-9674-D25DD6780A8F}" type="pres">
      <dgm:prSet presAssocID="{93FD1314-527E-4785-A656-5DBA728C3058}" presName="container" presStyleCnt="0">
        <dgm:presLayoutVars>
          <dgm:dir/>
          <dgm:resizeHandles val="exact"/>
        </dgm:presLayoutVars>
      </dgm:prSet>
      <dgm:spPr/>
    </dgm:pt>
    <dgm:pt modelId="{8D6C488C-F757-4017-A526-E52D03D9AFCE}" type="pres">
      <dgm:prSet presAssocID="{6EB560DA-9AFB-45EA-B89D-67D34A279CAF}" presName="compNode" presStyleCnt="0"/>
      <dgm:spPr/>
    </dgm:pt>
    <dgm:pt modelId="{9663D55F-8A9E-45D2-B28E-94C6C3546846}" type="pres">
      <dgm:prSet presAssocID="{6EB560DA-9AFB-45EA-B89D-67D34A279CAF}" presName="iconBgRect" presStyleLbl="bgShp" presStyleIdx="0" presStyleCnt="6"/>
      <dgm:spPr/>
    </dgm:pt>
    <dgm:pt modelId="{D2A6DC83-E5E8-4063-90F3-3FA835EEFB9B}" type="pres">
      <dgm:prSet presAssocID="{6EB560DA-9AFB-45EA-B89D-67D34A279CAF}"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Water"/>
        </a:ext>
      </dgm:extLst>
    </dgm:pt>
    <dgm:pt modelId="{35969264-7A9C-4D69-9CA1-287290B75B98}" type="pres">
      <dgm:prSet presAssocID="{6EB560DA-9AFB-45EA-B89D-67D34A279CAF}" presName="spaceRect" presStyleCnt="0"/>
      <dgm:spPr/>
    </dgm:pt>
    <dgm:pt modelId="{8F40B845-65A9-4876-ACD5-3D8487498886}" type="pres">
      <dgm:prSet presAssocID="{6EB560DA-9AFB-45EA-B89D-67D34A279CAF}" presName="textRect" presStyleLbl="revTx" presStyleIdx="0" presStyleCnt="6">
        <dgm:presLayoutVars>
          <dgm:chMax val="1"/>
          <dgm:chPref val="1"/>
        </dgm:presLayoutVars>
      </dgm:prSet>
      <dgm:spPr/>
    </dgm:pt>
    <dgm:pt modelId="{6D1CE596-C0CA-482D-9197-2511D927A27E}" type="pres">
      <dgm:prSet presAssocID="{08C95F3B-3AB9-4AC0-9498-983D73D1611E}" presName="sibTrans" presStyleLbl="sibTrans2D1" presStyleIdx="0" presStyleCnt="0"/>
      <dgm:spPr/>
    </dgm:pt>
    <dgm:pt modelId="{8148FCFD-FD1D-4FCC-824D-F03E42F1A3F7}" type="pres">
      <dgm:prSet presAssocID="{62C70496-BF48-4E8D-A0AA-55211B3867A0}" presName="compNode" presStyleCnt="0"/>
      <dgm:spPr/>
    </dgm:pt>
    <dgm:pt modelId="{5D9D135C-59EE-4873-AA66-5B46E4E4A0BB}" type="pres">
      <dgm:prSet presAssocID="{62C70496-BF48-4E8D-A0AA-55211B3867A0}" presName="iconBgRect" presStyleLbl="bgShp" presStyleIdx="1" presStyleCnt="6"/>
      <dgm:spPr/>
    </dgm:pt>
    <dgm:pt modelId="{3B091D61-86C7-4455-8743-9E78C9EDC793}" type="pres">
      <dgm:prSet presAssocID="{62C70496-BF48-4E8D-A0AA-55211B3867A0}"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wl"/>
        </a:ext>
      </dgm:extLst>
    </dgm:pt>
    <dgm:pt modelId="{8616C79D-C7AB-4657-8752-FE3255B8D250}" type="pres">
      <dgm:prSet presAssocID="{62C70496-BF48-4E8D-A0AA-55211B3867A0}" presName="spaceRect" presStyleCnt="0"/>
      <dgm:spPr/>
    </dgm:pt>
    <dgm:pt modelId="{B63F05E9-1C2F-4089-98C9-F031BA0F3F34}" type="pres">
      <dgm:prSet presAssocID="{62C70496-BF48-4E8D-A0AA-55211B3867A0}" presName="textRect" presStyleLbl="revTx" presStyleIdx="1" presStyleCnt="6">
        <dgm:presLayoutVars>
          <dgm:chMax val="1"/>
          <dgm:chPref val="1"/>
        </dgm:presLayoutVars>
      </dgm:prSet>
      <dgm:spPr/>
    </dgm:pt>
    <dgm:pt modelId="{1D507EDB-4947-4BF1-B279-0586E8EEB0E8}" type="pres">
      <dgm:prSet presAssocID="{4B73C47A-5BAD-430D-B333-C6C9A68FBCC5}" presName="sibTrans" presStyleLbl="sibTrans2D1" presStyleIdx="0" presStyleCnt="0"/>
      <dgm:spPr/>
    </dgm:pt>
    <dgm:pt modelId="{3225242A-FA67-4782-8F53-E21930A97764}" type="pres">
      <dgm:prSet presAssocID="{CBAD2C94-4633-4BD7-AF0A-6A3EA2D595E2}" presName="compNode" presStyleCnt="0"/>
      <dgm:spPr/>
    </dgm:pt>
    <dgm:pt modelId="{6B5C2C50-2D5C-4E8D-83E2-C8E2E243C13D}" type="pres">
      <dgm:prSet presAssocID="{CBAD2C94-4633-4BD7-AF0A-6A3EA2D595E2}" presName="iconBgRect" presStyleLbl="bgShp" presStyleIdx="2" presStyleCnt="6"/>
      <dgm:spPr/>
    </dgm:pt>
    <dgm:pt modelId="{D92D19BA-5B45-4709-97AB-27360DA24126}" type="pres">
      <dgm:prSet presAssocID="{CBAD2C94-4633-4BD7-AF0A-6A3EA2D595E2}"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Fork and knife"/>
        </a:ext>
      </dgm:extLst>
    </dgm:pt>
    <dgm:pt modelId="{0E30B256-D8DD-4F31-A27D-ACE4675FBD23}" type="pres">
      <dgm:prSet presAssocID="{CBAD2C94-4633-4BD7-AF0A-6A3EA2D595E2}" presName="spaceRect" presStyleCnt="0"/>
      <dgm:spPr/>
    </dgm:pt>
    <dgm:pt modelId="{2069C254-39B6-4A38-AF6A-68B1FA181912}" type="pres">
      <dgm:prSet presAssocID="{CBAD2C94-4633-4BD7-AF0A-6A3EA2D595E2}" presName="textRect" presStyleLbl="revTx" presStyleIdx="2" presStyleCnt="6">
        <dgm:presLayoutVars>
          <dgm:chMax val="1"/>
          <dgm:chPref val="1"/>
        </dgm:presLayoutVars>
      </dgm:prSet>
      <dgm:spPr/>
    </dgm:pt>
    <dgm:pt modelId="{DEF42F3F-1B7B-4EA6-A658-5983E9D33B4A}" type="pres">
      <dgm:prSet presAssocID="{1DAF159C-3FB0-44DA-BE31-E6FC117E0F07}" presName="sibTrans" presStyleLbl="sibTrans2D1" presStyleIdx="0" presStyleCnt="0"/>
      <dgm:spPr/>
    </dgm:pt>
    <dgm:pt modelId="{836CBB3C-8B32-4565-9FDC-FD1067606852}" type="pres">
      <dgm:prSet presAssocID="{68595F91-F569-4B17-BB1C-2D1F2F5B5A70}" presName="compNode" presStyleCnt="0"/>
      <dgm:spPr/>
    </dgm:pt>
    <dgm:pt modelId="{8EB12F62-A419-47DD-9750-8D1D85D88809}" type="pres">
      <dgm:prSet presAssocID="{68595F91-F569-4B17-BB1C-2D1F2F5B5A70}" presName="iconBgRect" presStyleLbl="bgShp" presStyleIdx="3" presStyleCnt="6"/>
      <dgm:spPr/>
    </dgm:pt>
    <dgm:pt modelId="{57668BBC-11B9-4C6D-870B-71275B9EB4C5}" type="pres">
      <dgm:prSet presAssocID="{68595F91-F569-4B17-BB1C-2D1F2F5B5A70}"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Apple"/>
        </a:ext>
      </dgm:extLst>
    </dgm:pt>
    <dgm:pt modelId="{A6A83D42-174D-4F92-A0F6-9B6B9B8A69DC}" type="pres">
      <dgm:prSet presAssocID="{68595F91-F569-4B17-BB1C-2D1F2F5B5A70}" presName="spaceRect" presStyleCnt="0"/>
      <dgm:spPr/>
    </dgm:pt>
    <dgm:pt modelId="{10948D7C-7A1E-4BEC-9716-26515F22540F}" type="pres">
      <dgm:prSet presAssocID="{68595F91-F569-4B17-BB1C-2D1F2F5B5A70}" presName="textRect" presStyleLbl="revTx" presStyleIdx="3" presStyleCnt="6">
        <dgm:presLayoutVars>
          <dgm:chMax val="1"/>
          <dgm:chPref val="1"/>
        </dgm:presLayoutVars>
      </dgm:prSet>
      <dgm:spPr/>
    </dgm:pt>
    <dgm:pt modelId="{CACC29C1-C993-46FF-A798-BB1C9CFE0F45}" type="pres">
      <dgm:prSet presAssocID="{F80795C9-976D-4E5D-B610-54130F530F92}" presName="sibTrans" presStyleLbl="sibTrans2D1" presStyleIdx="0" presStyleCnt="0"/>
      <dgm:spPr/>
    </dgm:pt>
    <dgm:pt modelId="{B80964B2-F88F-4F34-950E-D839C8DAEBBF}" type="pres">
      <dgm:prSet presAssocID="{F6927A5A-4E6C-4830-BF0A-12AF5820C5EB}" presName="compNode" presStyleCnt="0"/>
      <dgm:spPr/>
    </dgm:pt>
    <dgm:pt modelId="{F6096526-1116-4689-9182-1A4CBC48B1A9}" type="pres">
      <dgm:prSet presAssocID="{F6927A5A-4E6C-4830-BF0A-12AF5820C5EB}" presName="iconBgRect" presStyleLbl="bgShp" presStyleIdx="4" presStyleCnt="6"/>
      <dgm:spPr/>
    </dgm:pt>
    <dgm:pt modelId="{E2095BED-E70E-461E-A3F7-5B8348A59FEE}" type="pres">
      <dgm:prSet presAssocID="{F6927A5A-4E6C-4830-BF0A-12AF5820C5EB}"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Donut"/>
        </a:ext>
      </dgm:extLst>
    </dgm:pt>
    <dgm:pt modelId="{8A2EA8E9-4C67-4470-979C-62C1CD991A1C}" type="pres">
      <dgm:prSet presAssocID="{F6927A5A-4E6C-4830-BF0A-12AF5820C5EB}" presName="spaceRect" presStyleCnt="0"/>
      <dgm:spPr/>
    </dgm:pt>
    <dgm:pt modelId="{015BBD77-6BAA-4B2C-8415-C21B681EC185}" type="pres">
      <dgm:prSet presAssocID="{F6927A5A-4E6C-4830-BF0A-12AF5820C5EB}" presName="textRect" presStyleLbl="revTx" presStyleIdx="4" presStyleCnt="6">
        <dgm:presLayoutVars>
          <dgm:chMax val="1"/>
          <dgm:chPref val="1"/>
        </dgm:presLayoutVars>
      </dgm:prSet>
      <dgm:spPr/>
    </dgm:pt>
    <dgm:pt modelId="{98799B6A-D4C1-41CD-BCB8-B7158BFE6DA0}" type="pres">
      <dgm:prSet presAssocID="{623A6EE4-0FC0-4F7B-B2FB-E396BD2EFAFE}" presName="sibTrans" presStyleLbl="sibTrans2D1" presStyleIdx="0" presStyleCnt="0"/>
      <dgm:spPr/>
    </dgm:pt>
    <dgm:pt modelId="{1002C792-02BC-45A7-8118-CC6A24A00A0E}" type="pres">
      <dgm:prSet presAssocID="{696DAC5A-1F17-434A-B831-2939B124E2E7}" presName="compNode" presStyleCnt="0"/>
      <dgm:spPr/>
    </dgm:pt>
    <dgm:pt modelId="{33BED9D0-7D11-4D85-906F-C6C45501E14E}" type="pres">
      <dgm:prSet presAssocID="{696DAC5A-1F17-434A-B831-2939B124E2E7}" presName="iconBgRect" presStyleLbl="bgShp" presStyleIdx="5" presStyleCnt="6"/>
      <dgm:spPr/>
    </dgm:pt>
    <dgm:pt modelId="{98254D12-AA59-4AAB-8993-13A10295CBCE}" type="pres">
      <dgm:prSet presAssocID="{696DAC5A-1F17-434A-B831-2939B124E2E7}"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llseye"/>
        </a:ext>
      </dgm:extLst>
    </dgm:pt>
    <dgm:pt modelId="{EA9C7784-F5B3-49ED-87BF-842062044BD5}" type="pres">
      <dgm:prSet presAssocID="{696DAC5A-1F17-434A-B831-2939B124E2E7}" presName="spaceRect" presStyleCnt="0"/>
      <dgm:spPr/>
    </dgm:pt>
    <dgm:pt modelId="{E7BFACAD-30A4-4849-93C3-5573361FB82D}" type="pres">
      <dgm:prSet presAssocID="{696DAC5A-1F17-434A-B831-2939B124E2E7}" presName="textRect" presStyleLbl="revTx" presStyleIdx="5" presStyleCnt="6">
        <dgm:presLayoutVars>
          <dgm:chMax val="1"/>
          <dgm:chPref val="1"/>
        </dgm:presLayoutVars>
      </dgm:prSet>
      <dgm:spPr/>
    </dgm:pt>
  </dgm:ptLst>
  <dgm:cxnLst>
    <dgm:cxn modelId="{D8865F1B-02DF-4601-AF75-CB42151B0610}" srcId="{93FD1314-527E-4785-A656-5DBA728C3058}" destId="{68595F91-F569-4B17-BB1C-2D1F2F5B5A70}" srcOrd="3" destOrd="0" parTransId="{EDFB0454-94B8-4995-899D-930EC7631F52}" sibTransId="{F80795C9-976D-4E5D-B610-54130F530F92}"/>
    <dgm:cxn modelId="{68F88820-8ED8-4F3E-B655-BC31DF7E64C0}" srcId="{93FD1314-527E-4785-A656-5DBA728C3058}" destId="{696DAC5A-1F17-434A-B831-2939B124E2E7}" srcOrd="5" destOrd="0" parTransId="{9092FBFF-0881-456B-A5A9-BAB849E5C98B}" sibTransId="{5AEE8FBE-8011-4E5E-8BD4-87A88E3B9BC6}"/>
    <dgm:cxn modelId="{89627171-8F67-4199-B661-FFE3C194F129}" type="presOf" srcId="{08C95F3B-3AB9-4AC0-9498-983D73D1611E}" destId="{6D1CE596-C0CA-482D-9197-2511D927A27E}" srcOrd="0" destOrd="0" presId="urn:microsoft.com/office/officeart/2018/2/layout/IconCircleList"/>
    <dgm:cxn modelId="{E8329C77-1808-470B-B262-A69B5F4E6735}" type="presOf" srcId="{F6927A5A-4E6C-4830-BF0A-12AF5820C5EB}" destId="{015BBD77-6BAA-4B2C-8415-C21B681EC185}" srcOrd="0" destOrd="0" presId="urn:microsoft.com/office/officeart/2018/2/layout/IconCircleList"/>
    <dgm:cxn modelId="{228EDA7C-1F90-440B-95C4-77F4B2E74FB0}" srcId="{93FD1314-527E-4785-A656-5DBA728C3058}" destId="{F6927A5A-4E6C-4830-BF0A-12AF5820C5EB}" srcOrd="4" destOrd="0" parTransId="{4ECAC523-995A-4C97-94FA-FE806FB2E2F8}" sibTransId="{623A6EE4-0FC0-4F7B-B2FB-E396BD2EFAFE}"/>
    <dgm:cxn modelId="{AD76138F-E180-45BF-A9C1-37E906C44092}" type="presOf" srcId="{623A6EE4-0FC0-4F7B-B2FB-E396BD2EFAFE}" destId="{98799B6A-D4C1-41CD-BCB8-B7158BFE6DA0}" srcOrd="0" destOrd="0" presId="urn:microsoft.com/office/officeart/2018/2/layout/IconCircleList"/>
    <dgm:cxn modelId="{14806EA1-FB82-45D5-8370-E898060F74C4}" type="presOf" srcId="{62C70496-BF48-4E8D-A0AA-55211B3867A0}" destId="{B63F05E9-1C2F-4089-98C9-F031BA0F3F34}" srcOrd="0" destOrd="0" presId="urn:microsoft.com/office/officeart/2018/2/layout/IconCircleList"/>
    <dgm:cxn modelId="{26533DA5-BD0A-48DF-BB07-8FC9917200EA}" type="presOf" srcId="{696DAC5A-1F17-434A-B831-2939B124E2E7}" destId="{E7BFACAD-30A4-4849-93C3-5573361FB82D}" srcOrd="0" destOrd="0" presId="urn:microsoft.com/office/officeart/2018/2/layout/IconCircleList"/>
    <dgm:cxn modelId="{781DDEA7-D518-4FCE-9920-2F89465178EE}" type="presOf" srcId="{93FD1314-527E-4785-A656-5DBA728C3058}" destId="{C086B4C9-5A25-467E-8BF5-B11FB19313A4}" srcOrd="0" destOrd="0" presId="urn:microsoft.com/office/officeart/2018/2/layout/IconCircleList"/>
    <dgm:cxn modelId="{E9C180B6-9B1A-4266-B579-3146014F00C2}" type="presOf" srcId="{6EB560DA-9AFB-45EA-B89D-67D34A279CAF}" destId="{8F40B845-65A9-4876-ACD5-3D8487498886}" srcOrd="0" destOrd="0" presId="urn:microsoft.com/office/officeart/2018/2/layout/IconCircleList"/>
    <dgm:cxn modelId="{F3A5D1B8-3C30-4F9A-B2A0-A73D4A92D975}" type="presOf" srcId="{1DAF159C-3FB0-44DA-BE31-E6FC117E0F07}" destId="{DEF42F3F-1B7B-4EA6-A658-5983E9D33B4A}" srcOrd="0" destOrd="0" presId="urn:microsoft.com/office/officeart/2018/2/layout/IconCircleList"/>
    <dgm:cxn modelId="{4A2FDDC7-6257-456A-845A-78F4BC260E18}" type="presOf" srcId="{F80795C9-976D-4E5D-B610-54130F530F92}" destId="{CACC29C1-C993-46FF-A798-BB1C9CFE0F45}" srcOrd="0" destOrd="0" presId="urn:microsoft.com/office/officeart/2018/2/layout/IconCircleList"/>
    <dgm:cxn modelId="{8EE9D8D4-A957-4CFC-AF5F-346A6BCF2F3E}" type="presOf" srcId="{4B73C47A-5BAD-430D-B333-C6C9A68FBCC5}" destId="{1D507EDB-4947-4BF1-B279-0586E8EEB0E8}" srcOrd="0" destOrd="0" presId="urn:microsoft.com/office/officeart/2018/2/layout/IconCircleList"/>
    <dgm:cxn modelId="{B846B9D6-6CDB-4596-ACD9-3E3CF5647A14}" srcId="{93FD1314-527E-4785-A656-5DBA728C3058}" destId="{6EB560DA-9AFB-45EA-B89D-67D34A279CAF}" srcOrd="0" destOrd="0" parTransId="{36BE9525-C179-425C-A7E9-85DDBDA7A1DE}" sibTransId="{08C95F3B-3AB9-4AC0-9498-983D73D1611E}"/>
    <dgm:cxn modelId="{2359EAD6-C251-4E51-B9AC-0760296C8138}" type="presOf" srcId="{68595F91-F569-4B17-BB1C-2D1F2F5B5A70}" destId="{10948D7C-7A1E-4BEC-9716-26515F22540F}" srcOrd="0" destOrd="0" presId="urn:microsoft.com/office/officeart/2018/2/layout/IconCircleList"/>
    <dgm:cxn modelId="{DF5D1CE3-2BEA-48CA-A25C-030D97C22238}" srcId="{93FD1314-527E-4785-A656-5DBA728C3058}" destId="{62C70496-BF48-4E8D-A0AA-55211B3867A0}" srcOrd="1" destOrd="0" parTransId="{584B2933-276E-4349-81BF-5DFBC8A4C68E}" sibTransId="{4B73C47A-5BAD-430D-B333-C6C9A68FBCC5}"/>
    <dgm:cxn modelId="{0251FFE7-3CB3-49BE-8ED2-1619D38BFDBD}" type="presOf" srcId="{CBAD2C94-4633-4BD7-AF0A-6A3EA2D595E2}" destId="{2069C254-39B6-4A38-AF6A-68B1FA181912}" srcOrd="0" destOrd="0" presId="urn:microsoft.com/office/officeart/2018/2/layout/IconCircleList"/>
    <dgm:cxn modelId="{FBD09FF2-15EB-436A-8B88-37724A52AF7B}" srcId="{93FD1314-527E-4785-A656-5DBA728C3058}" destId="{CBAD2C94-4633-4BD7-AF0A-6A3EA2D595E2}" srcOrd="2" destOrd="0" parTransId="{47624587-ACE4-4DB4-94DE-CC7C92E0508A}" sibTransId="{1DAF159C-3FB0-44DA-BE31-E6FC117E0F07}"/>
    <dgm:cxn modelId="{B921B685-DAA4-4E42-AB06-0A7F9D1514CD}" type="presParOf" srcId="{C086B4C9-5A25-467E-8BF5-B11FB19313A4}" destId="{87280247-0202-4F99-9674-D25DD6780A8F}" srcOrd="0" destOrd="0" presId="urn:microsoft.com/office/officeart/2018/2/layout/IconCircleList"/>
    <dgm:cxn modelId="{BC4D5EB9-7692-40F2-A9C9-E149D7A117FD}" type="presParOf" srcId="{87280247-0202-4F99-9674-D25DD6780A8F}" destId="{8D6C488C-F757-4017-A526-E52D03D9AFCE}" srcOrd="0" destOrd="0" presId="urn:microsoft.com/office/officeart/2018/2/layout/IconCircleList"/>
    <dgm:cxn modelId="{8C61D287-7594-4DE8-B07D-21BC53FF94A4}" type="presParOf" srcId="{8D6C488C-F757-4017-A526-E52D03D9AFCE}" destId="{9663D55F-8A9E-45D2-B28E-94C6C3546846}" srcOrd="0" destOrd="0" presId="urn:microsoft.com/office/officeart/2018/2/layout/IconCircleList"/>
    <dgm:cxn modelId="{B0B328CF-BFB0-484E-8F1E-8FB39F66398B}" type="presParOf" srcId="{8D6C488C-F757-4017-A526-E52D03D9AFCE}" destId="{D2A6DC83-E5E8-4063-90F3-3FA835EEFB9B}" srcOrd="1" destOrd="0" presId="urn:microsoft.com/office/officeart/2018/2/layout/IconCircleList"/>
    <dgm:cxn modelId="{9C3A6D58-8053-4553-91F1-BE9444A123DA}" type="presParOf" srcId="{8D6C488C-F757-4017-A526-E52D03D9AFCE}" destId="{35969264-7A9C-4D69-9CA1-287290B75B98}" srcOrd="2" destOrd="0" presId="urn:microsoft.com/office/officeart/2018/2/layout/IconCircleList"/>
    <dgm:cxn modelId="{65404426-2024-4F59-9943-05DAB8D59137}" type="presParOf" srcId="{8D6C488C-F757-4017-A526-E52D03D9AFCE}" destId="{8F40B845-65A9-4876-ACD5-3D8487498886}" srcOrd="3" destOrd="0" presId="urn:microsoft.com/office/officeart/2018/2/layout/IconCircleList"/>
    <dgm:cxn modelId="{610291ED-75E2-41F9-82F5-178318F1D505}" type="presParOf" srcId="{87280247-0202-4F99-9674-D25DD6780A8F}" destId="{6D1CE596-C0CA-482D-9197-2511D927A27E}" srcOrd="1" destOrd="0" presId="urn:microsoft.com/office/officeart/2018/2/layout/IconCircleList"/>
    <dgm:cxn modelId="{8E5B8D3D-2F93-4888-AEDC-72E51DD6E6BF}" type="presParOf" srcId="{87280247-0202-4F99-9674-D25DD6780A8F}" destId="{8148FCFD-FD1D-4FCC-824D-F03E42F1A3F7}" srcOrd="2" destOrd="0" presId="urn:microsoft.com/office/officeart/2018/2/layout/IconCircleList"/>
    <dgm:cxn modelId="{3278DBBC-6BFB-4196-AC12-9E39714448F3}" type="presParOf" srcId="{8148FCFD-FD1D-4FCC-824D-F03E42F1A3F7}" destId="{5D9D135C-59EE-4873-AA66-5B46E4E4A0BB}" srcOrd="0" destOrd="0" presId="urn:microsoft.com/office/officeart/2018/2/layout/IconCircleList"/>
    <dgm:cxn modelId="{E5A6FBEF-50AC-4190-B824-7E6D2EC579CB}" type="presParOf" srcId="{8148FCFD-FD1D-4FCC-824D-F03E42F1A3F7}" destId="{3B091D61-86C7-4455-8743-9E78C9EDC793}" srcOrd="1" destOrd="0" presId="urn:microsoft.com/office/officeart/2018/2/layout/IconCircleList"/>
    <dgm:cxn modelId="{622E1AB5-8D69-444E-AE08-BD8A1FAE6742}" type="presParOf" srcId="{8148FCFD-FD1D-4FCC-824D-F03E42F1A3F7}" destId="{8616C79D-C7AB-4657-8752-FE3255B8D250}" srcOrd="2" destOrd="0" presId="urn:microsoft.com/office/officeart/2018/2/layout/IconCircleList"/>
    <dgm:cxn modelId="{E7E723FA-4465-4E67-B128-5922BAE6201F}" type="presParOf" srcId="{8148FCFD-FD1D-4FCC-824D-F03E42F1A3F7}" destId="{B63F05E9-1C2F-4089-98C9-F031BA0F3F34}" srcOrd="3" destOrd="0" presId="urn:microsoft.com/office/officeart/2018/2/layout/IconCircleList"/>
    <dgm:cxn modelId="{3D6577F7-10D0-4E13-9E23-749BE8610EBF}" type="presParOf" srcId="{87280247-0202-4F99-9674-D25DD6780A8F}" destId="{1D507EDB-4947-4BF1-B279-0586E8EEB0E8}" srcOrd="3" destOrd="0" presId="urn:microsoft.com/office/officeart/2018/2/layout/IconCircleList"/>
    <dgm:cxn modelId="{2A617085-6E94-4A97-AC37-3F944B4BFDFB}" type="presParOf" srcId="{87280247-0202-4F99-9674-D25DD6780A8F}" destId="{3225242A-FA67-4782-8F53-E21930A97764}" srcOrd="4" destOrd="0" presId="urn:microsoft.com/office/officeart/2018/2/layout/IconCircleList"/>
    <dgm:cxn modelId="{1F399626-13FB-4C26-A542-132F17E7C55E}" type="presParOf" srcId="{3225242A-FA67-4782-8F53-E21930A97764}" destId="{6B5C2C50-2D5C-4E8D-83E2-C8E2E243C13D}" srcOrd="0" destOrd="0" presId="urn:microsoft.com/office/officeart/2018/2/layout/IconCircleList"/>
    <dgm:cxn modelId="{6B2FDBCF-CECE-4C09-8C55-D42678D480E2}" type="presParOf" srcId="{3225242A-FA67-4782-8F53-E21930A97764}" destId="{D92D19BA-5B45-4709-97AB-27360DA24126}" srcOrd="1" destOrd="0" presId="urn:microsoft.com/office/officeart/2018/2/layout/IconCircleList"/>
    <dgm:cxn modelId="{A08D0F00-A673-40F3-8A1E-C77E4DB1DE05}" type="presParOf" srcId="{3225242A-FA67-4782-8F53-E21930A97764}" destId="{0E30B256-D8DD-4F31-A27D-ACE4675FBD23}" srcOrd="2" destOrd="0" presId="urn:microsoft.com/office/officeart/2018/2/layout/IconCircleList"/>
    <dgm:cxn modelId="{E1A1A2A5-998F-4A4F-9769-2D87BE57ADF4}" type="presParOf" srcId="{3225242A-FA67-4782-8F53-E21930A97764}" destId="{2069C254-39B6-4A38-AF6A-68B1FA181912}" srcOrd="3" destOrd="0" presId="urn:microsoft.com/office/officeart/2018/2/layout/IconCircleList"/>
    <dgm:cxn modelId="{9108A6F4-FDB9-47CB-98DA-C304F1A50D76}" type="presParOf" srcId="{87280247-0202-4F99-9674-D25DD6780A8F}" destId="{DEF42F3F-1B7B-4EA6-A658-5983E9D33B4A}" srcOrd="5" destOrd="0" presId="urn:microsoft.com/office/officeart/2018/2/layout/IconCircleList"/>
    <dgm:cxn modelId="{678BEDB9-9AF4-4A7A-ABDF-42BA1471F238}" type="presParOf" srcId="{87280247-0202-4F99-9674-D25DD6780A8F}" destId="{836CBB3C-8B32-4565-9FDC-FD1067606852}" srcOrd="6" destOrd="0" presId="urn:microsoft.com/office/officeart/2018/2/layout/IconCircleList"/>
    <dgm:cxn modelId="{4D689F0D-CEC3-4D56-B917-5F99DC7C492B}" type="presParOf" srcId="{836CBB3C-8B32-4565-9FDC-FD1067606852}" destId="{8EB12F62-A419-47DD-9750-8D1D85D88809}" srcOrd="0" destOrd="0" presId="urn:microsoft.com/office/officeart/2018/2/layout/IconCircleList"/>
    <dgm:cxn modelId="{B51FA06C-3361-4623-B862-7916B3D0A1AC}" type="presParOf" srcId="{836CBB3C-8B32-4565-9FDC-FD1067606852}" destId="{57668BBC-11B9-4C6D-870B-71275B9EB4C5}" srcOrd="1" destOrd="0" presId="urn:microsoft.com/office/officeart/2018/2/layout/IconCircleList"/>
    <dgm:cxn modelId="{8E826A3A-9FAF-4C66-B6F3-710DB82E7F01}" type="presParOf" srcId="{836CBB3C-8B32-4565-9FDC-FD1067606852}" destId="{A6A83D42-174D-4F92-A0F6-9B6B9B8A69DC}" srcOrd="2" destOrd="0" presId="urn:microsoft.com/office/officeart/2018/2/layout/IconCircleList"/>
    <dgm:cxn modelId="{79F8C60A-9B40-4989-BD5B-4787154CCD0B}" type="presParOf" srcId="{836CBB3C-8B32-4565-9FDC-FD1067606852}" destId="{10948D7C-7A1E-4BEC-9716-26515F22540F}" srcOrd="3" destOrd="0" presId="urn:microsoft.com/office/officeart/2018/2/layout/IconCircleList"/>
    <dgm:cxn modelId="{A27D7CE2-972D-40D7-9040-0F65F4121C05}" type="presParOf" srcId="{87280247-0202-4F99-9674-D25DD6780A8F}" destId="{CACC29C1-C993-46FF-A798-BB1C9CFE0F45}" srcOrd="7" destOrd="0" presId="urn:microsoft.com/office/officeart/2018/2/layout/IconCircleList"/>
    <dgm:cxn modelId="{8F5E82A6-940D-4DEA-B3F7-0384796FC782}" type="presParOf" srcId="{87280247-0202-4F99-9674-D25DD6780A8F}" destId="{B80964B2-F88F-4F34-950E-D839C8DAEBBF}" srcOrd="8" destOrd="0" presId="urn:microsoft.com/office/officeart/2018/2/layout/IconCircleList"/>
    <dgm:cxn modelId="{DA64FACE-F1F3-43CC-B22D-701EDE78A207}" type="presParOf" srcId="{B80964B2-F88F-4F34-950E-D839C8DAEBBF}" destId="{F6096526-1116-4689-9182-1A4CBC48B1A9}" srcOrd="0" destOrd="0" presId="urn:microsoft.com/office/officeart/2018/2/layout/IconCircleList"/>
    <dgm:cxn modelId="{DAAE3349-BB34-49D3-BB48-63EA167A2CD5}" type="presParOf" srcId="{B80964B2-F88F-4F34-950E-D839C8DAEBBF}" destId="{E2095BED-E70E-461E-A3F7-5B8348A59FEE}" srcOrd="1" destOrd="0" presId="urn:microsoft.com/office/officeart/2018/2/layout/IconCircleList"/>
    <dgm:cxn modelId="{4CC86DD6-B7A2-420D-895B-ED5EBACBEEA8}" type="presParOf" srcId="{B80964B2-F88F-4F34-950E-D839C8DAEBBF}" destId="{8A2EA8E9-4C67-4470-979C-62C1CD991A1C}" srcOrd="2" destOrd="0" presId="urn:microsoft.com/office/officeart/2018/2/layout/IconCircleList"/>
    <dgm:cxn modelId="{9FAD920F-C68F-4C84-9A53-12DB4A9A25D7}" type="presParOf" srcId="{B80964B2-F88F-4F34-950E-D839C8DAEBBF}" destId="{015BBD77-6BAA-4B2C-8415-C21B681EC185}" srcOrd="3" destOrd="0" presId="urn:microsoft.com/office/officeart/2018/2/layout/IconCircleList"/>
    <dgm:cxn modelId="{4676F60D-2096-419B-A0B6-E703291FDB7D}" type="presParOf" srcId="{87280247-0202-4F99-9674-D25DD6780A8F}" destId="{98799B6A-D4C1-41CD-BCB8-B7158BFE6DA0}" srcOrd="9" destOrd="0" presId="urn:microsoft.com/office/officeart/2018/2/layout/IconCircleList"/>
    <dgm:cxn modelId="{37674E6A-6BF8-4542-9130-9D12E3119EC0}" type="presParOf" srcId="{87280247-0202-4F99-9674-D25DD6780A8F}" destId="{1002C792-02BC-45A7-8118-CC6A24A00A0E}" srcOrd="10" destOrd="0" presId="urn:microsoft.com/office/officeart/2018/2/layout/IconCircleList"/>
    <dgm:cxn modelId="{16327522-C758-4CEE-8152-5340B8E49C3E}" type="presParOf" srcId="{1002C792-02BC-45A7-8118-CC6A24A00A0E}" destId="{33BED9D0-7D11-4D85-906F-C6C45501E14E}" srcOrd="0" destOrd="0" presId="urn:microsoft.com/office/officeart/2018/2/layout/IconCircleList"/>
    <dgm:cxn modelId="{EA2AF973-1C60-492C-87B8-8D8B9BE8BB02}" type="presParOf" srcId="{1002C792-02BC-45A7-8118-CC6A24A00A0E}" destId="{98254D12-AA59-4AAB-8993-13A10295CBCE}" srcOrd="1" destOrd="0" presId="urn:microsoft.com/office/officeart/2018/2/layout/IconCircleList"/>
    <dgm:cxn modelId="{E5E06ED2-E27D-4305-9DAD-0FAF119BA284}" type="presParOf" srcId="{1002C792-02BC-45A7-8118-CC6A24A00A0E}" destId="{EA9C7784-F5B3-49ED-87BF-842062044BD5}" srcOrd="2" destOrd="0" presId="urn:microsoft.com/office/officeart/2018/2/layout/IconCircleList"/>
    <dgm:cxn modelId="{68169E78-0727-4255-A01D-FC7499DB92A3}" type="presParOf" srcId="{1002C792-02BC-45A7-8118-CC6A24A00A0E}" destId="{E7BFACAD-30A4-4849-93C3-5573361FB82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6A4047-EF64-40B0-8413-B012A3EA1BCB}"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9C97B05F-67F7-438D-BA51-09357DDA0C51}">
      <dgm:prSet/>
      <dgm:spPr/>
      <dgm:t>
        <a:bodyPr/>
        <a:lstStyle/>
        <a:p>
          <a:pPr>
            <a:defRPr cap="all"/>
          </a:pPr>
          <a:r>
            <a:rPr lang="en-US"/>
            <a:t>Good nutrition helps prevent many chronic diseases</a:t>
          </a:r>
        </a:p>
      </dgm:t>
    </dgm:pt>
    <dgm:pt modelId="{2FB920AB-BCF8-4A3C-8B5E-32626C8E1589}" type="parTrans" cxnId="{7C4EE56C-9C54-4D9C-89EE-CA98AB3836DE}">
      <dgm:prSet/>
      <dgm:spPr/>
      <dgm:t>
        <a:bodyPr/>
        <a:lstStyle/>
        <a:p>
          <a:endParaRPr lang="en-US"/>
        </a:p>
      </dgm:t>
    </dgm:pt>
    <dgm:pt modelId="{62B65578-5117-4799-92AA-BE547E87D2F9}" type="sibTrans" cxnId="{7C4EE56C-9C54-4D9C-89EE-CA98AB3836DE}">
      <dgm:prSet/>
      <dgm:spPr/>
      <dgm:t>
        <a:bodyPr/>
        <a:lstStyle/>
        <a:p>
          <a:endParaRPr lang="en-US"/>
        </a:p>
      </dgm:t>
    </dgm:pt>
    <dgm:pt modelId="{357C0C69-7F91-49E3-AB6E-A2DAB6B1FEFD}">
      <dgm:prSet/>
      <dgm:spPr/>
      <dgm:t>
        <a:bodyPr/>
        <a:lstStyle/>
        <a:p>
          <a:pPr>
            <a:defRPr cap="all"/>
          </a:pPr>
          <a:r>
            <a:rPr lang="en-US"/>
            <a:t>Food affects energy, immunity, heart health, and brain function</a:t>
          </a:r>
        </a:p>
      </dgm:t>
    </dgm:pt>
    <dgm:pt modelId="{8A5C29CD-FF3E-40C5-B74B-0E69D34B59FB}" type="parTrans" cxnId="{44E14D71-08D1-48D7-ADDD-1C6C78351DC3}">
      <dgm:prSet/>
      <dgm:spPr/>
      <dgm:t>
        <a:bodyPr/>
        <a:lstStyle/>
        <a:p>
          <a:endParaRPr lang="en-US"/>
        </a:p>
      </dgm:t>
    </dgm:pt>
    <dgm:pt modelId="{42ECA64D-0071-4F8D-8E27-DE3955945351}" type="sibTrans" cxnId="{44E14D71-08D1-48D7-ADDD-1C6C78351DC3}">
      <dgm:prSet/>
      <dgm:spPr/>
      <dgm:t>
        <a:bodyPr/>
        <a:lstStyle/>
        <a:p>
          <a:endParaRPr lang="en-US"/>
        </a:p>
      </dgm:t>
    </dgm:pt>
    <dgm:pt modelId="{37FE3984-9544-40E9-8DA9-B845CFD8FD8B}">
      <dgm:prSet/>
      <dgm:spPr/>
      <dgm:t>
        <a:bodyPr/>
        <a:lstStyle/>
        <a:p>
          <a:pPr>
            <a:defRPr cap="all"/>
          </a:pPr>
          <a:r>
            <a:rPr lang="en-US"/>
            <a:t>Small dietary improvements can produce meaningful health benefits.</a:t>
          </a:r>
        </a:p>
      </dgm:t>
    </dgm:pt>
    <dgm:pt modelId="{B4E01607-19F3-4A0E-A4B5-F9E2C38470A8}" type="parTrans" cxnId="{B1F96352-49D1-4DDD-A05A-4565DC47DBF3}">
      <dgm:prSet/>
      <dgm:spPr/>
      <dgm:t>
        <a:bodyPr/>
        <a:lstStyle/>
        <a:p>
          <a:endParaRPr lang="en-US"/>
        </a:p>
      </dgm:t>
    </dgm:pt>
    <dgm:pt modelId="{57CB4CDE-A498-48A3-8F87-3C3FF1492AC9}" type="sibTrans" cxnId="{B1F96352-49D1-4DDD-A05A-4565DC47DBF3}">
      <dgm:prSet/>
      <dgm:spPr/>
      <dgm:t>
        <a:bodyPr/>
        <a:lstStyle/>
        <a:p>
          <a:endParaRPr lang="en-US"/>
        </a:p>
      </dgm:t>
    </dgm:pt>
    <dgm:pt modelId="{B6DFF979-E67F-4529-AFA5-EB9C484EA323}" type="pres">
      <dgm:prSet presAssocID="{606A4047-EF64-40B0-8413-B012A3EA1BCB}" presName="root" presStyleCnt="0">
        <dgm:presLayoutVars>
          <dgm:dir/>
          <dgm:resizeHandles val="exact"/>
        </dgm:presLayoutVars>
      </dgm:prSet>
      <dgm:spPr/>
    </dgm:pt>
    <dgm:pt modelId="{3DAD7F44-E848-41C2-9FCA-32F01B023CBA}" type="pres">
      <dgm:prSet presAssocID="{9C97B05F-67F7-438D-BA51-09357DDA0C51}" presName="compNode" presStyleCnt="0"/>
      <dgm:spPr/>
    </dgm:pt>
    <dgm:pt modelId="{A83E4A93-A802-4585-B315-E2CA4DB87EAC}" type="pres">
      <dgm:prSet presAssocID="{9C97B05F-67F7-438D-BA51-09357DDA0C51}" presName="iconBgRect" presStyleLbl="bgShp" presStyleIdx="0" presStyleCnt="3"/>
      <dgm:spPr>
        <a:prstGeom prst="round2DiagRect">
          <a:avLst>
            <a:gd name="adj1" fmla="val 29727"/>
            <a:gd name="adj2" fmla="val 0"/>
          </a:avLst>
        </a:prstGeom>
      </dgm:spPr>
    </dgm:pt>
    <dgm:pt modelId="{298AEE02-C212-4714-8653-329BA592047C}" type="pres">
      <dgm:prSet presAssocID="{9C97B05F-67F7-438D-BA51-09357DDA0C51}"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Apple"/>
        </a:ext>
      </dgm:extLst>
    </dgm:pt>
    <dgm:pt modelId="{6CE639CE-083F-411B-89A6-B9E857C8D8BD}" type="pres">
      <dgm:prSet presAssocID="{9C97B05F-67F7-438D-BA51-09357DDA0C51}" presName="spaceRect" presStyleCnt="0"/>
      <dgm:spPr/>
    </dgm:pt>
    <dgm:pt modelId="{94EC93AA-5482-41AF-8888-4CDB6D04F546}" type="pres">
      <dgm:prSet presAssocID="{9C97B05F-67F7-438D-BA51-09357DDA0C51}" presName="textRect" presStyleLbl="revTx" presStyleIdx="0" presStyleCnt="3">
        <dgm:presLayoutVars>
          <dgm:chMax val="1"/>
          <dgm:chPref val="1"/>
        </dgm:presLayoutVars>
      </dgm:prSet>
      <dgm:spPr/>
    </dgm:pt>
    <dgm:pt modelId="{2D351D8C-AA40-4066-8BF2-657659A2025B}" type="pres">
      <dgm:prSet presAssocID="{62B65578-5117-4799-92AA-BE547E87D2F9}" presName="sibTrans" presStyleCnt="0"/>
      <dgm:spPr/>
    </dgm:pt>
    <dgm:pt modelId="{40682D84-A6C3-487A-8BD1-095D04ACA3D6}" type="pres">
      <dgm:prSet presAssocID="{357C0C69-7F91-49E3-AB6E-A2DAB6B1FEFD}" presName="compNode" presStyleCnt="0"/>
      <dgm:spPr/>
    </dgm:pt>
    <dgm:pt modelId="{DE58993F-48D9-457F-BCE9-79C74F56C90F}" type="pres">
      <dgm:prSet presAssocID="{357C0C69-7F91-49E3-AB6E-A2DAB6B1FEFD}" presName="iconBgRect" presStyleLbl="bgShp" presStyleIdx="1" presStyleCnt="3"/>
      <dgm:spPr>
        <a:prstGeom prst="round2DiagRect">
          <a:avLst>
            <a:gd name="adj1" fmla="val 29727"/>
            <a:gd name="adj2" fmla="val 0"/>
          </a:avLst>
        </a:prstGeom>
      </dgm:spPr>
    </dgm:pt>
    <dgm:pt modelId="{F42E0028-5B72-43FB-AF1F-85183B742231}" type="pres">
      <dgm:prSet presAssocID="{357C0C69-7F91-49E3-AB6E-A2DAB6B1FEFD}"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in"/>
        </a:ext>
      </dgm:extLst>
    </dgm:pt>
    <dgm:pt modelId="{4688FEFA-0DC6-4CCE-BD70-DEA34B4D8C91}" type="pres">
      <dgm:prSet presAssocID="{357C0C69-7F91-49E3-AB6E-A2DAB6B1FEFD}" presName="spaceRect" presStyleCnt="0"/>
      <dgm:spPr/>
    </dgm:pt>
    <dgm:pt modelId="{16FA81CB-9996-45E7-A57B-D3E3C2573DB2}" type="pres">
      <dgm:prSet presAssocID="{357C0C69-7F91-49E3-AB6E-A2DAB6B1FEFD}" presName="textRect" presStyleLbl="revTx" presStyleIdx="1" presStyleCnt="3">
        <dgm:presLayoutVars>
          <dgm:chMax val="1"/>
          <dgm:chPref val="1"/>
        </dgm:presLayoutVars>
      </dgm:prSet>
      <dgm:spPr/>
    </dgm:pt>
    <dgm:pt modelId="{7719B0AB-B262-47C7-A76B-08D58E428B7E}" type="pres">
      <dgm:prSet presAssocID="{42ECA64D-0071-4F8D-8E27-DE3955945351}" presName="sibTrans" presStyleCnt="0"/>
      <dgm:spPr/>
    </dgm:pt>
    <dgm:pt modelId="{91AE3535-5FBE-4D51-8DA2-7C08BA612F99}" type="pres">
      <dgm:prSet presAssocID="{37FE3984-9544-40E9-8DA9-B845CFD8FD8B}" presName="compNode" presStyleCnt="0"/>
      <dgm:spPr/>
    </dgm:pt>
    <dgm:pt modelId="{B8B1AE04-6ABA-4268-91DC-5B7DB555D5DE}" type="pres">
      <dgm:prSet presAssocID="{37FE3984-9544-40E9-8DA9-B845CFD8FD8B}" presName="iconBgRect" presStyleLbl="bgShp" presStyleIdx="2" presStyleCnt="3"/>
      <dgm:spPr>
        <a:prstGeom prst="round2DiagRect">
          <a:avLst>
            <a:gd name="adj1" fmla="val 29727"/>
            <a:gd name="adj2" fmla="val 0"/>
          </a:avLst>
        </a:prstGeom>
      </dgm:spPr>
    </dgm:pt>
    <dgm:pt modelId="{69E74A37-B043-43AC-AFEC-32E8CB5F57F0}" type="pres">
      <dgm:prSet presAssocID="{37FE3984-9544-40E9-8DA9-B845CFD8FD8B}"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Fruit Bowl"/>
        </a:ext>
      </dgm:extLst>
    </dgm:pt>
    <dgm:pt modelId="{7DF1F466-3EBA-41E0-9641-DEA0F82F53C0}" type="pres">
      <dgm:prSet presAssocID="{37FE3984-9544-40E9-8DA9-B845CFD8FD8B}" presName="spaceRect" presStyleCnt="0"/>
      <dgm:spPr/>
    </dgm:pt>
    <dgm:pt modelId="{100E4F99-3FB3-4776-8D90-0A47438E9A4B}" type="pres">
      <dgm:prSet presAssocID="{37FE3984-9544-40E9-8DA9-B845CFD8FD8B}" presName="textRect" presStyleLbl="revTx" presStyleIdx="2" presStyleCnt="3">
        <dgm:presLayoutVars>
          <dgm:chMax val="1"/>
          <dgm:chPref val="1"/>
        </dgm:presLayoutVars>
      </dgm:prSet>
      <dgm:spPr/>
    </dgm:pt>
  </dgm:ptLst>
  <dgm:cxnLst>
    <dgm:cxn modelId="{E7AB2449-4991-4856-BA27-95338954C0EE}" type="presOf" srcId="{37FE3984-9544-40E9-8DA9-B845CFD8FD8B}" destId="{100E4F99-3FB3-4776-8D90-0A47438E9A4B}" srcOrd="0" destOrd="0" presId="urn:microsoft.com/office/officeart/2018/5/layout/IconLeafLabelList"/>
    <dgm:cxn modelId="{7C4EE56C-9C54-4D9C-89EE-CA98AB3836DE}" srcId="{606A4047-EF64-40B0-8413-B012A3EA1BCB}" destId="{9C97B05F-67F7-438D-BA51-09357DDA0C51}" srcOrd="0" destOrd="0" parTransId="{2FB920AB-BCF8-4A3C-8B5E-32626C8E1589}" sibTransId="{62B65578-5117-4799-92AA-BE547E87D2F9}"/>
    <dgm:cxn modelId="{44E14D71-08D1-48D7-ADDD-1C6C78351DC3}" srcId="{606A4047-EF64-40B0-8413-B012A3EA1BCB}" destId="{357C0C69-7F91-49E3-AB6E-A2DAB6B1FEFD}" srcOrd="1" destOrd="0" parTransId="{8A5C29CD-FF3E-40C5-B74B-0E69D34B59FB}" sibTransId="{42ECA64D-0071-4F8D-8E27-DE3955945351}"/>
    <dgm:cxn modelId="{B1F96352-49D1-4DDD-A05A-4565DC47DBF3}" srcId="{606A4047-EF64-40B0-8413-B012A3EA1BCB}" destId="{37FE3984-9544-40E9-8DA9-B845CFD8FD8B}" srcOrd="2" destOrd="0" parTransId="{B4E01607-19F3-4A0E-A4B5-F9E2C38470A8}" sibTransId="{57CB4CDE-A498-48A3-8F87-3C3FF1492AC9}"/>
    <dgm:cxn modelId="{69964453-A15C-4960-9F37-F2D27E41679C}" type="presOf" srcId="{9C97B05F-67F7-438D-BA51-09357DDA0C51}" destId="{94EC93AA-5482-41AF-8888-4CDB6D04F546}" srcOrd="0" destOrd="0" presId="urn:microsoft.com/office/officeart/2018/5/layout/IconLeafLabelList"/>
    <dgm:cxn modelId="{12130D59-2EBE-4BD4-A9EE-7BD512FB74D8}" type="presOf" srcId="{606A4047-EF64-40B0-8413-B012A3EA1BCB}" destId="{B6DFF979-E67F-4529-AFA5-EB9C484EA323}" srcOrd="0" destOrd="0" presId="urn:microsoft.com/office/officeart/2018/5/layout/IconLeafLabelList"/>
    <dgm:cxn modelId="{7134E4AE-0640-4EC0-932D-93DD35254585}" type="presOf" srcId="{357C0C69-7F91-49E3-AB6E-A2DAB6B1FEFD}" destId="{16FA81CB-9996-45E7-A57B-D3E3C2573DB2}" srcOrd="0" destOrd="0" presId="urn:microsoft.com/office/officeart/2018/5/layout/IconLeafLabelList"/>
    <dgm:cxn modelId="{23AA6131-4882-4925-8E4F-CBD918AFAD38}" type="presParOf" srcId="{B6DFF979-E67F-4529-AFA5-EB9C484EA323}" destId="{3DAD7F44-E848-41C2-9FCA-32F01B023CBA}" srcOrd="0" destOrd="0" presId="urn:microsoft.com/office/officeart/2018/5/layout/IconLeafLabelList"/>
    <dgm:cxn modelId="{DEE299B7-807B-4518-9E42-AFDDBDB0A969}" type="presParOf" srcId="{3DAD7F44-E848-41C2-9FCA-32F01B023CBA}" destId="{A83E4A93-A802-4585-B315-E2CA4DB87EAC}" srcOrd="0" destOrd="0" presId="urn:microsoft.com/office/officeart/2018/5/layout/IconLeafLabelList"/>
    <dgm:cxn modelId="{667DCB2B-0C7C-4581-B439-D864EB86BC31}" type="presParOf" srcId="{3DAD7F44-E848-41C2-9FCA-32F01B023CBA}" destId="{298AEE02-C212-4714-8653-329BA592047C}" srcOrd="1" destOrd="0" presId="urn:microsoft.com/office/officeart/2018/5/layout/IconLeafLabelList"/>
    <dgm:cxn modelId="{68B144FE-64E3-4ABA-8A9F-162907275E54}" type="presParOf" srcId="{3DAD7F44-E848-41C2-9FCA-32F01B023CBA}" destId="{6CE639CE-083F-411B-89A6-B9E857C8D8BD}" srcOrd="2" destOrd="0" presId="urn:microsoft.com/office/officeart/2018/5/layout/IconLeafLabelList"/>
    <dgm:cxn modelId="{5C92F49B-7374-4E97-B4EC-5F17E93FFB29}" type="presParOf" srcId="{3DAD7F44-E848-41C2-9FCA-32F01B023CBA}" destId="{94EC93AA-5482-41AF-8888-4CDB6D04F546}" srcOrd="3" destOrd="0" presId="urn:microsoft.com/office/officeart/2018/5/layout/IconLeafLabelList"/>
    <dgm:cxn modelId="{AD42AAC1-2FEB-47BF-A7D8-44C9332BD8FE}" type="presParOf" srcId="{B6DFF979-E67F-4529-AFA5-EB9C484EA323}" destId="{2D351D8C-AA40-4066-8BF2-657659A2025B}" srcOrd="1" destOrd="0" presId="urn:microsoft.com/office/officeart/2018/5/layout/IconLeafLabelList"/>
    <dgm:cxn modelId="{89CC7CAF-90E9-41F2-8136-F74D4F90E3F2}" type="presParOf" srcId="{B6DFF979-E67F-4529-AFA5-EB9C484EA323}" destId="{40682D84-A6C3-487A-8BD1-095D04ACA3D6}" srcOrd="2" destOrd="0" presId="urn:microsoft.com/office/officeart/2018/5/layout/IconLeafLabelList"/>
    <dgm:cxn modelId="{F1F6E07A-285F-4578-B2F2-FFCEEA5ADF2B}" type="presParOf" srcId="{40682D84-A6C3-487A-8BD1-095D04ACA3D6}" destId="{DE58993F-48D9-457F-BCE9-79C74F56C90F}" srcOrd="0" destOrd="0" presId="urn:microsoft.com/office/officeart/2018/5/layout/IconLeafLabelList"/>
    <dgm:cxn modelId="{BC2201ED-E95B-48DA-8452-7C540A270C09}" type="presParOf" srcId="{40682D84-A6C3-487A-8BD1-095D04ACA3D6}" destId="{F42E0028-5B72-43FB-AF1F-85183B742231}" srcOrd="1" destOrd="0" presId="urn:microsoft.com/office/officeart/2018/5/layout/IconLeafLabelList"/>
    <dgm:cxn modelId="{46868F64-937A-4CF1-9379-65739F4BAC2B}" type="presParOf" srcId="{40682D84-A6C3-487A-8BD1-095D04ACA3D6}" destId="{4688FEFA-0DC6-4CCE-BD70-DEA34B4D8C91}" srcOrd="2" destOrd="0" presId="urn:microsoft.com/office/officeart/2018/5/layout/IconLeafLabelList"/>
    <dgm:cxn modelId="{CBB1746A-BCEC-4D9E-8179-F8D42A05F93B}" type="presParOf" srcId="{40682D84-A6C3-487A-8BD1-095D04ACA3D6}" destId="{16FA81CB-9996-45E7-A57B-D3E3C2573DB2}" srcOrd="3" destOrd="0" presId="urn:microsoft.com/office/officeart/2018/5/layout/IconLeafLabelList"/>
    <dgm:cxn modelId="{4CA829BC-952A-4A56-933E-3AB498EDA566}" type="presParOf" srcId="{B6DFF979-E67F-4529-AFA5-EB9C484EA323}" destId="{7719B0AB-B262-47C7-A76B-08D58E428B7E}" srcOrd="3" destOrd="0" presId="urn:microsoft.com/office/officeart/2018/5/layout/IconLeafLabelList"/>
    <dgm:cxn modelId="{31363DA1-178B-414B-80D5-C6E9AFBAD252}" type="presParOf" srcId="{B6DFF979-E67F-4529-AFA5-EB9C484EA323}" destId="{91AE3535-5FBE-4D51-8DA2-7C08BA612F99}" srcOrd="4" destOrd="0" presId="urn:microsoft.com/office/officeart/2018/5/layout/IconLeafLabelList"/>
    <dgm:cxn modelId="{FF5726A3-A72B-49CD-AA29-04431E443DAA}" type="presParOf" srcId="{91AE3535-5FBE-4D51-8DA2-7C08BA612F99}" destId="{B8B1AE04-6ABA-4268-91DC-5B7DB555D5DE}" srcOrd="0" destOrd="0" presId="urn:microsoft.com/office/officeart/2018/5/layout/IconLeafLabelList"/>
    <dgm:cxn modelId="{8CCD37AF-D5E8-4118-8A4A-D98E45859E1C}" type="presParOf" srcId="{91AE3535-5FBE-4D51-8DA2-7C08BA612F99}" destId="{69E74A37-B043-43AC-AFEC-32E8CB5F57F0}" srcOrd="1" destOrd="0" presId="urn:microsoft.com/office/officeart/2018/5/layout/IconLeafLabelList"/>
    <dgm:cxn modelId="{CA0C2D53-7BD7-4A0E-9FA9-DFC9EF2EEFE2}" type="presParOf" srcId="{91AE3535-5FBE-4D51-8DA2-7C08BA612F99}" destId="{7DF1F466-3EBA-41E0-9641-DEA0F82F53C0}" srcOrd="2" destOrd="0" presId="urn:microsoft.com/office/officeart/2018/5/layout/IconLeafLabelList"/>
    <dgm:cxn modelId="{E2CE57CB-E6B5-48C0-85E8-E4A330463114}" type="presParOf" srcId="{91AE3535-5FBE-4D51-8DA2-7C08BA612F99}" destId="{100E4F99-3FB3-4776-8D90-0A47438E9A4B}"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8553C3-C1CC-4ED7-8A96-7D736106FB4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2489861-B0B7-4A6F-B41B-8EA5E70257F3}">
      <dgm:prSet/>
      <dgm:spPr/>
      <dgm:t>
        <a:bodyPr/>
        <a:lstStyle/>
        <a:p>
          <a:pPr>
            <a:lnSpc>
              <a:spcPct val="100000"/>
            </a:lnSpc>
          </a:pPr>
          <a:r>
            <a:rPr lang="en-US" dirty="0"/>
            <a:t>• Glucose fuels the brain and muscles.</a:t>
          </a:r>
        </a:p>
      </dgm:t>
    </dgm:pt>
    <dgm:pt modelId="{B20EC0FD-E16A-4A7D-A1B2-0D554BAE3709}" type="parTrans" cxnId="{D7DD00BE-D74E-41F2-9D92-63A6D137AD82}">
      <dgm:prSet/>
      <dgm:spPr/>
      <dgm:t>
        <a:bodyPr/>
        <a:lstStyle/>
        <a:p>
          <a:endParaRPr lang="en-US"/>
        </a:p>
      </dgm:t>
    </dgm:pt>
    <dgm:pt modelId="{5BF638C7-0659-437C-AC4C-4A2CDABCAF8E}" type="sibTrans" cxnId="{D7DD00BE-D74E-41F2-9D92-63A6D137AD82}">
      <dgm:prSet/>
      <dgm:spPr/>
      <dgm:t>
        <a:bodyPr/>
        <a:lstStyle/>
        <a:p>
          <a:endParaRPr lang="en-US"/>
        </a:p>
      </dgm:t>
    </dgm:pt>
    <dgm:pt modelId="{8CCE3CF4-9706-45A0-8F6C-6C05C5059DF1}">
      <dgm:prSet/>
      <dgm:spPr/>
      <dgm:t>
        <a:bodyPr/>
        <a:lstStyle/>
        <a:p>
          <a:pPr>
            <a:lnSpc>
              <a:spcPct val="100000"/>
            </a:lnSpc>
          </a:pPr>
          <a:r>
            <a:rPr lang="en-US"/>
            <a:t>• Choose whole grains, fruits, and vegetables over refined sugars.</a:t>
          </a:r>
        </a:p>
      </dgm:t>
    </dgm:pt>
    <dgm:pt modelId="{31E09E6E-8D2D-4CB1-B782-83FDADA1EF92}" type="parTrans" cxnId="{D8E0B95A-6940-4EC2-A76F-63412343D09D}">
      <dgm:prSet/>
      <dgm:spPr/>
      <dgm:t>
        <a:bodyPr/>
        <a:lstStyle/>
        <a:p>
          <a:endParaRPr lang="en-US"/>
        </a:p>
      </dgm:t>
    </dgm:pt>
    <dgm:pt modelId="{07190FB7-56B3-4BF0-BAF8-FA57EB86C5BA}" type="sibTrans" cxnId="{D8E0B95A-6940-4EC2-A76F-63412343D09D}">
      <dgm:prSet/>
      <dgm:spPr/>
      <dgm:t>
        <a:bodyPr/>
        <a:lstStyle/>
        <a:p>
          <a:endParaRPr lang="en-US"/>
        </a:p>
      </dgm:t>
    </dgm:pt>
    <dgm:pt modelId="{502E2536-2379-41FE-96C7-CD6EC01A3837}">
      <dgm:prSet/>
      <dgm:spPr/>
      <dgm:t>
        <a:bodyPr/>
        <a:lstStyle/>
        <a:p>
          <a:pPr>
            <a:lnSpc>
              <a:spcPct val="100000"/>
            </a:lnSpc>
          </a:pPr>
          <a:r>
            <a:rPr lang="en-US" dirty="0"/>
            <a:t>• Carbohydrates break down into glucose.</a:t>
          </a:r>
        </a:p>
      </dgm:t>
    </dgm:pt>
    <dgm:pt modelId="{8FD015B3-B4A3-4A4F-A023-CDE690481329}" type="parTrans" cxnId="{900616DF-9502-407A-B801-0BD17D10E36B}">
      <dgm:prSet/>
      <dgm:spPr/>
      <dgm:t>
        <a:bodyPr/>
        <a:lstStyle/>
        <a:p>
          <a:endParaRPr lang="en-US"/>
        </a:p>
      </dgm:t>
    </dgm:pt>
    <dgm:pt modelId="{E7A69B8D-F7F3-4627-BB09-30302F3CDBFE}" type="sibTrans" cxnId="{900616DF-9502-407A-B801-0BD17D10E36B}">
      <dgm:prSet/>
      <dgm:spPr/>
      <dgm:t>
        <a:bodyPr/>
        <a:lstStyle/>
        <a:p>
          <a:endParaRPr lang="en-US"/>
        </a:p>
      </dgm:t>
    </dgm:pt>
    <dgm:pt modelId="{ECC2BDF6-B6AA-4B27-B7D8-362DDFE0C40E}" type="pres">
      <dgm:prSet presAssocID="{D28553C3-C1CC-4ED7-8A96-7D736106FB41}" presName="root" presStyleCnt="0">
        <dgm:presLayoutVars>
          <dgm:dir/>
          <dgm:resizeHandles val="exact"/>
        </dgm:presLayoutVars>
      </dgm:prSet>
      <dgm:spPr/>
    </dgm:pt>
    <dgm:pt modelId="{C4B5E0EF-8417-47D3-929C-CACEA5746E0D}" type="pres">
      <dgm:prSet presAssocID="{502E2536-2379-41FE-96C7-CD6EC01A3837}" presName="compNode" presStyleCnt="0"/>
      <dgm:spPr/>
    </dgm:pt>
    <dgm:pt modelId="{D2EA79E7-F458-49DC-89C9-723BFB9DFBD9}" type="pres">
      <dgm:prSet presAssocID="{502E2536-2379-41FE-96C7-CD6EC01A3837}" presName="bgRect" presStyleLbl="bgShp" presStyleIdx="0" presStyleCnt="3"/>
      <dgm:spPr/>
    </dgm:pt>
    <dgm:pt modelId="{2D4C3124-C1E1-4919-A809-0D08F45BFF56}" type="pres">
      <dgm:prSet presAssocID="{502E2536-2379-41FE-96C7-CD6EC01A3837}" presName="iconRect" presStyleLbl="node1" presStyleIdx="0" presStyleCnt="3"/>
      <dgm:spPr/>
    </dgm:pt>
    <dgm:pt modelId="{342EF1BB-3E5F-4864-A75A-5DE03C84C84C}" type="pres">
      <dgm:prSet presAssocID="{502E2536-2379-41FE-96C7-CD6EC01A3837}" presName="spaceRect" presStyleCnt="0"/>
      <dgm:spPr/>
    </dgm:pt>
    <dgm:pt modelId="{DA4C57DD-B8F2-4CE7-AB49-E432425D2EAB}" type="pres">
      <dgm:prSet presAssocID="{502E2536-2379-41FE-96C7-CD6EC01A3837}" presName="parTx" presStyleLbl="revTx" presStyleIdx="0" presStyleCnt="3">
        <dgm:presLayoutVars>
          <dgm:chMax val="0"/>
          <dgm:chPref val="0"/>
        </dgm:presLayoutVars>
      </dgm:prSet>
      <dgm:spPr/>
    </dgm:pt>
    <dgm:pt modelId="{B0F1953D-C8B7-4DBF-9817-127FD3B480AC}" type="pres">
      <dgm:prSet presAssocID="{E7A69B8D-F7F3-4627-BB09-30302F3CDBFE}" presName="sibTrans" presStyleCnt="0"/>
      <dgm:spPr/>
    </dgm:pt>
    <dgm:pt modelId="{3A1844BB-43CB-4B9F-A163-F15932FFBAE8}" type="pres">
      <dgm:prSet presAssocID="{52489861-B0B7-4A6F-B41B-8EA5E70257F3}" presName="compNode" presStyleCnt="0"/>
      <dgm:spPr/>
    </dgm:pt>
    <dgm:pt modelId="{8E2ABB46-5745-4D97-8612-F9A1F723125A}" type="pres">
      <dgm:prSet presAssocID="{52489861-B0B7-4A6F-B41B-8EA5E70257F3}" presName="bgRect" presStyleLbl="bgShp" presStyleIdx="1" presStyleCnt="3"/>
      <dgm:spPr/>
    </dgm:pt>
    <dgm:pt modelId="{3AC46C1F-1097-48D0-BE96-6EC84AEB8289}" type="pres">
      <dgm:prSet presAssocID="{52489861-B0B7-4A6F-B41B-8EA5E70257F3}"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Brain"/>
        </a:ext>
      </dgm:extLst>
    </dgm:pt>
    <dgm:pt modelId="{AE1757C6-1FC2-47CA-8A98-1FAE72098CC3}" type="pres">
      <dgm:prSet presAssocID="{52489861-B0B7-4A6F-B41B-8EA5E70257F3}" presName="spaceRect" presStyleCnt="0"/>
      <dgm:spPr/>
    </dgm:pt>
    <dgm:pt modelId="{857B9806-E9D8-4949-B42F-A0F44053AF99}" type="pres">
      <dgm:prSet presAssocID="{52489861-B0B7-4A6F-B41B-8EA5E70257F3}" presName="parTx" presStyleLbl="revTx" presStyleIdx="1" presStyleCnt="3">
        <dgm:presLayoutVars>
          <dgm:chMax val="0"/>
          <dgm:chPref val="0"/>
        </dgm:presLayoutVars>
      </dgm:prSet>
      <dgm:spPr/>
    </dgm:pt>
    <dgm:pt modelId="{DC8F5510-3A0A-4782-8D20-1742ACF89D39}" type="pres">
      <dgm:prSet presAssocID="{5BF638C7-0659-437C-AC4C-4A2CDABCAF8E}" presName="sibTrans" presStyleCnt="0"/>
      <dgm:spPr/>
    </dgm:pt>
    <dgm:pt modelId="{6CBD6AB0-AF05-4E44-9FEB-2C4EB0B4BF23}" type="pres">
      <dgm:prSet presAssocID="{8CCE3CF4-9706-45A0-8F6C-6C05C5059DF1}" presName="compNode" presStyleCnt="0"/>
      <dgm:spPr/>
    </dgm:pt>
    <dgm:pt modelId="{AB5ED50C-FBB3-4637-B595-41FFD2908CC4}" type="pres">
      <dgm:prSet presAssocID="{8CCE3CF4-9706-45A0-8F6C-6C05C5059DF1}" presName="bgRect" presStyleLbl="bgShp" presStyleIdx="2" presStyleCnt="3"/>
      <dgm:spPr/>
    </dgm:pt>
    <dgm:pt modelId="{DDC5CF8C-2CAC-4E0B-8084-0CBAAC578E7C}" type="pres">
      <dgm:prSet presAssocID="{8CCE3CF4-9706-45A0-8F6C-6C05C5059DF1}"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ruit Bowl"/>
        </a:ext>
      </dgm:extLst>
    </dgm:pt>
    <dgm:pt modelId="{4D2C6F06-B644-4A7C-B436-8E3C264B92AE}" type="pres">
      <dgm:prSet presAssocID="{8CCE3CF4-9706-45A0-8F6C-6C05C5059DF1}" presName="spaceRect" presStyleCnt="0"/>
      <dgm:spPr/>
    </dgm:pt>
    <dgm:pt modelId="{AB255A19-2A35-42F7-8AE2-DD50D8567463}" type="pres">
      <dgm:prSet presAssocID="{8CCE3CF4-9706-45A0-8F6C-6C05C5059DF1}" presName="parTx" presStyleLbl="revTx" presStyleIdx="2" presStyleCnt="3">
        <dgm:presLayoutVars>
          <dgm:chMax val="0"/>
          <dgm:chPref val="0"/>
        </dgm:presLayoutVars>
      </dgm:prSet>
      <dgm:spPr/>
    </dgm:pt>
  </dgm:ptLst>
  <dgm:cxnLst>
    <dgm:cxn modelId="{B30DAA4C-4DC3-45FE-8F52-B062E41DEA15}" type="presOf" srcId="{52489861-B0B7-4A6F-B41B-8EA5E70257F3}" destId="{857B9806-E9D8-4949-B42F-A0F44053AF99}" srcOrd="0" destOrd="0" presId="urn:microsoft.com/office/officeart/2018/2/layout/IconVerticalSolidList"/>
    <dgm:cxn modelId="{D8E0B95A-6940-4EC2-A76F-63412343D09D}" srcId="{D28553C3-C1CC-4ED7-8A96-7D736106FB41}" destId="{8CCE3CF4-9706-45A0-8F6C-6C05C5059DF1}" srcOrd="2" destOrd="0" parTransId="{31E09E6E-8D2D-4CB1-B782-83FDADA1EF92}" sibTransId="{07190FB7-56B3-4BF0-BAF8-FA57EB86C5BA}"/>
    <dgm:cxn modelId="{55B8CA5A-D537-48E3-BA8A-1F08921394D0}" type="presOf" srcId="{8CCE3CF4-9706-45A0-8F6C-6C05C5059DF1}" destId="{AB255A19-2A35-42F7-8AE2-DD50D8567463}" srcOrd="0" destOrd="0" presId="urn:microsoft.com/office/officeart/2018/2/layout/IconVerticalSolidList"/>
    <dgm:cxn modelId="{D7DD00BE-D74E-41F2-9D92-63A6D137AD82}" srcId="{D28553C3-C1CC-4ED7-8A96-7D736106FB41}" destId="{52489861-B0B7-4A6F-B41B-8EA5E70257F3}" srcOrd="1" destOrd="0" parTransId="{B20EC0FD-E16A-4A7D-A1B2-0D554BAE3709}" sibTransId="{5BF638C7-0659-437C-AC4C-4A2CDABCAF8E}"/>
    <dgm:cxn modelId="{16DAA7CF-0572-438C-A652-FDC1AD7BA06F}" type="presOf" srcId="{D28553C3-C1CC-4ED7-8A96-7D736106FB41}" destId="{ECC2BDF6-B6AA-4B27-B7D8-362DDFE0C40E}" srcOrd="0" destOrd="0" presId="urn:microsoft.com/office/officeart/2018/2/layout/IconVerticalSolidList"/>
    <dgm:cxn modelId="{900616DF-9502-407A-B801-0BD17D10E36B}" srcId="{D28553C3-C1CC-4ED7-8A96-7D736106FB41}" destId="{502E2536-2379-41FE-96C7-CD6EC01A3837}" srcOrd="0" destOrd="0" parTransId="{8FD015B3-B4A3-4A4F-A023-CDE690481329}" sibTransId="{E7A69B8D-F7F3-4627-BB09-30302F3CDBFE}"/>
    <dgm:cxn modelId="{12B340F4-A11F-47B8-B3CF-DEEF73EF2EA8}" type="presOf" srcId="{502E2536-2379-41FE-96C7-CD6EC01A3837}" destId="{DA4C57DD-B8F2-4CE7-AB49-E432425D2EAB}" srcOrd="0" destOrd="0" presId="urn:microsoft.com/office/officeart/2018/2/layout/IconVerticalSolidList"/>
    <dgm:cxn modelId="{A6C722EB-DBFF-453B-B78D-074ED8F1E9F6}" type="presParOf" srcId="{ECC2BDF6-B6AA-4B27-B7D8-362DDFE0C40E}" destId="{C4B5E0EF-8417-47D3-929C-CACEA5746E0D}" srcOrd="0" destOrd="0" presId="urn:microsoft.com/office/officeart/2018/2/layout/IconVerticalSolidList"/>
    <dgm:cxn modelId="{6902B828-8078-4BB2-9A2D-F5ECD7AFAD21}" type="presParOf" srcId="{C4B5E0EF-8417-47D3-929C-CACEA5746E0D}" destId="{D2EA79E7-F458-49DC-89C9-723BFB9DFBD9}" srcOrd="0" destOrd="0" presId="urn:microsoft.com/office/officeart/2018/2/layout/IconVerticalSolidList"/>
    <dgm:cxn modelId="{7E936077-98B8-4747-95B2-4B64E8136DC9}" type="presParOf" srcId="{C4B5E0EF-8417-47D3-929C-CACEA5746E0D}" destId="{2D4C3124-C1E1-4919-A809-0D08F45BFF56}" srcOrd="1" destOrd="0" presId="urn:microsoft.com/office/officeart/2018/2/layout/IconVerticalSolidList"/>
    <dgm:cxn modelId="{33F752FF-AFBA-4DE5-B585-74ADC811A785}" type="presParOf" srcId="{C4B5E0EF-8417-47D3-929C-CACEA5746E0D}" destId="{342EF1BB-3E5F-4864-A75A-5DE03C84C84C}" srcOrd="2" destOrd="0" presId="urn:microsoft.com/office/officeart/2018/2/layout/IconVerticalSolidList"/>
    <dgm:cxn modelId="{73447A7C-804A-4E2B-BF40-08CC3A713DC3}" type="presParOf" srcId="{C4B5E0EF-8417-47D3-929C-CACEA5746E0D}" destId="{DA4C57DD-B8F2-4CE7-AB49-E432425D2EAB}" srcOrd="3" destOrd="0" presId="urn:microsoft.com/office/officeart/2018/2/layout/IconVerticalSolidList"/>
    <dgm:cxn modelId="{0A4A9BF3-1C08-4F42-AC29-CB3E9C4C7912}" type="presParOf" srcId="{ECC2BDF6-B6AA-4B27-B7D8-362DDFE0C40E}" destId="{B0F1953D-C8B7-4DBF-9817-127FD3B480AC}" srcOrd="1" destOrd="0" presId="urn:microsoft.com/office/officeart/2018/2/layout/IconVerticalSolidList"/>
    <dgm:cxn modelId="{C050ADFC-9416-4B81-AA25-20087593A22A}" type="presParOf" srcId="{ECC2BDF6-B6AA-4B27-B7D8-362DDFE0C40E}" destId="{3A1844BB-43CB-4B9F-A163-F15932FFBAE8}" srcOrd="2" destOrd="0" presId="urn:microsoft.com/office/officeart/2018/2/layout/IconVerticalSolidList"/>
    <dgm:cxn modelId="{7BBBF492-13B2-484D-88CD-537836C01CA4}" type="presParOf" srcId="{3A1844BB-43CB-4B9F-A163-F15932FFBAE8}" destId="{8E2ABB46-5745-4D97-8612-F9A1F723125A}" srcOrd="0" destOrd="0" presId="urn:microsoft.com/office/officeart/2018/2/layout/IconVerticalSolidList"/>
    <dgm:cxn modelId="{72539160-474B-4122-AF4F-805EA03325B3}" type="presParOf" srcId="{3A1844BB-43CB-4B9F-A163-F15932FFBAE8}" destId="{3AC46C1F-1097-48D0-BE96-6EC84AEB8289}" srcOrd="1" destOrd="0" presId="urn:microsoft.com/office/officeart/2018/2/layout/IconVerticalSolidList"/>
    <dgm:cxn modelId="{F6D0DD3F-2C42-41AF-BBD4-8905025EBDDA}" type="presParOf" srcId="{3A1844BB-43CB-4B9F-A163-F15932FFBAE8}" destId="{AE1757C6-1FC2-47CA-8A98-1FAE72098CC3}" srcOrd="2" destOrd="0" presId="urn:microsoft.com/office/officeart/2018/2/layout/IconVerticalSolidList"/>
    <dgm:cxn modelId="{327E6E42-6867-493F-A7C7-1952DA789E50}" type="presParOf" srcId="{3A1844BB-43CB-4B9F-A163-F15932FFBAE8}" destId="{857B9806-E9D8-4949-B42F-A0F44053AF99}" srcOrd="3" destOrd="0" presId="urn:microsoft.com/office/officeart/2018/2/layout/IconVerticalSolidList"/>
    <dgm:cxn modelId="{CD47FA19-383F-461B-A954-172D97F659ED}" type="presParOf" srcId="{ECC2BDF6-B6AA-4B27-B7D8-362DDFE0C40E}" destId="{DC8F5510-3A0A-4782-8D20-1742ACF89D39}" srcOrd="3" destOrd="0" presId="urn:microsoft.com/office/officeart/2018/2/layout/IconVerticalSolidList"/>
    <dgm:cxn modelId="{0B059462-D67B-4350-BED0-C39436B1F756}" type="presParOf" srcId="{ECC2BDF6-B6AA-4B27-B7D8-362DDFE0C40E}" destId="{6CBD6AB0-AF05-4E44-9FEB-2C4EB0B4BF23}" srcOrd="4" destOrd="0" presId="urn:microsoft.com/office/officeart/2018/2/layout/IconVerticalSolidList"/>
    <dgm:cxn modelId="{8D36F95B-38D5-4970-876B-65839E7D2DAD}" type="presParOf" srcId="{6CBD6AB0-AF05-4E44-9FEB-2C4EB0B4BF23}" destId="{AB5ED50C-FBB3-4637-B595-41FFD2908CC4}" srcOrd="0" destOrd="0" presId="urn:microsoft.com/office/officeart/2018/2/layout/IconVerticalSolidList"/>
    <dgm:cxn modelId="{41799C9D-B561-429C-B6A4-BAFE12D0E530}" type="presParOf" srcId="{6CBD6AB0-AF05-4E44-9FEB-2C4EB0B4BF23}" destId="{DDC5CF8C-2CAC-4E0B-8084-0CBAAC578E7C}" srcOrd="1" destOrd="0" presId="urn:microsoft.com/office/officeart/2018/2/layout/IconVerticalSolidList"/>
    <dgm:cxn modelId="{2A10C404-9176-4A25-857A-4AEBA8512341}" type="presParOf" srcId="{6CBD6AB0-AF05-4E44-9FEB-2C4EB0B4BF23}" destId="{4D2C6F06-B644-4A7C-B436-8E3C264B92AE}" srcOrd="2" destOrd="0" presId="urn:microsoft.com/office/officeart/2018/2/layout/IconVerticalSolidList"/>
    <dgm:cxn modelId="{E1F0B9EF-7680-4954-B20A-E34C993E737C}" type="presParOf" srcId="{6CBD6AB0-AF05-4E44-9FEB-2C4EB0B4BF23}" destId="{AB255A19-2A35-42F7-8AE2-DD50D856746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7E6F874-5E6F-45DA-A3EC-5A2690BED920}" type="doc">
      <dgm:prSet loTypeId="urn:microsoft.com/office/officeart/2018/2/layout/IconVerticalSolidList" loCatId="icon" qsTypeId="urn:microsoft.com/office/officeart/2005/8/quickstyle/simple1" qsCatId="simple" csTypeId="urn:microsoft.com/office/officeart/2018/5/colors/Iconchunking_neutralbg_colorful2" csCatId="colorful" phldr="1"/>
      <dgm:spPr/>
      <dgm:t>
        <a:bodyPr/>
        <a:lstStyle/>
        <a:p>
          <a:endParaRPr lang="en-US"/>
        </a:p>
      </dgm:t>
    </dgm:pt>
    <dgm:pt modelId="{231E0D37-A2D1-4FFD-8F9E-4C361510F12E}">
      <dgm:prSet/>
      <dgm:spPr/>
      <dgm:t>
        <a:bodyPr/>
        <a:lstStyle/>
        <a:p>
          <a:r>
            <a:rPr lang="en-US"/>
            <a:t>• Protein breaks into amino acids.</a:t>
          </a:r>
        </a:p>
      </dgm:t>
    </dgm:pt>
    <dgm:pt modelId="{7B978C4F-F7D2-41BC-BAB3-8215CCB25995}" type="parTrans" cxnId="{9DA1921E-A1C6-4CFB-AA12-666B4AA9261E}">
      <dgm:prSet/>
      <dgm:spPr/>
      <dgm:t>
        <a:bodyPr/>
        <a:lstStyle/>
        <a:p>
          <a:endParaRPr lang="en-US"/>
        </a:p>
      </dgm:t>
    </dgm:pt>
    <dgm:pt modelId="{2C875100-C30B-4DE9-9BC2-28B049D0A43E}" type="sibTrans" cxnId="{9DA1921E-A1C6-4CFB-AA12-666B4AA9261E}">
      <dgm:prSet/>
      <dgm:spPr/>
      <dgm:t>
        <a:bodyPr/>
        <a:lstStyle/>
        <a:p>
          <a:endParaRPr lang="en-US"/>
        </a:p>
      </dgm:t>
    </dgm:pt>
    <dgm:pt modelId="{F5412280-BAF0-45B3-BBCC-B4312B7F0BF7}">
      <dgm:prSet/>
      <dgm:spPr/>
      <dgm:t>
        <a:bodyPr/>
        <a:lstStyle/>
        <a:p>
          <a:r>
            <a:rPr lang="en-US"/>
            <a:t>• Supports muscles, hormones, immune system, and tissue repair.</a:t>
          </a:r>
        </a:p>
      </dgm:t>
    </dgm:pt>
    <dgm:pt modelId="{70FEF97C-7250-4246-8A8C-41512B347127}" type="parTrans" cxnId="{92EB6239-AD46-4A26-9781-F593B4CF5873}">
      <dgm:prSet/>
      <dgm:spPr/>
      <dgm:t>
        <a:bodyPr/>
        <a:lstStyle/>
        <a:p>
          <a:endParaRPr lang="en-US"/>
        </a:p>
      </dgm:t>
    </dgm:pt>
    <dgm:pt modelId="{60E50451-5937-43E5-8B0B-3273D6860B43}" type="sibTrans" cxnId="{92EB6239-AD46-4A26-9781-F593B4CF5873}">
      <dgm:prSet/>
      <dgm:spPr/>
      <dgm:t>
        <a:bodyPr/>
        <a:lstStyle/>
        <a:p>
          <a:endParaRPr lang="en-US"/>
        </a:p>
      </dgm:t>
    </dgm:pt>
    <dgm:pt modelId="{0F9FB984-FBDB-4564-9869-E2E9C3F92866}">
      <dgm:prSet/>
      <dgm:spPr/>
      <dgm:t>
        <a:bodyPr/>
        <a:lstStyle/>
        <a:p>
          <a:r>
            <a:rPr lang="en-US"/>
            <a:t>• Sources: meat, fish, eggs, dairy, beans, legumes.</a:t>
          </a:r>
        </a:p>
      </dgm:t>
    </dgm:pt>
    <dgm:pt modelId="{562F20DF-BA89-439A-8344-764A904066A3}" type="parTrans" cxnId="{18157493-A1F8-4280-8211-D15CBFCF542B}">
      <dgm:prSet/>
      <dgm:spPr/>
      <dgm:t>
        <a:bodyPr/>
        <a:lstStyle/>
        <a:p>
          <a:endParaRPr lang="en-US"/>
        </a:p>
      </dgm:t>
    </dgm:pt>
    <dgm:pt modelId="{19A6FF0E-63A0-442B-A392-D4D5F8917838}" type="sibTrans" cxnId="{18157493-A1F8-4280-8211-D15CBFCF542B}">
      <dgm:prSet/>
      <dgm:spPr/>
      <dgm:t>
        <a:bodyPr/>
        <a:lstStyle/>
        <a:p>
          <a:endParaRPr lang="en-US"/>
        </a:p>
      </dgm:t>
    </dgm:pt>
    <dgm:pt modelId="{CF7A563E-7DC4-49D3-BCA0-81ACF16686E2}" type="pres">
      <dgm:prSet presAssocID="{47E6F874-5E6F-45DA-A3EC-5A2690BED920}" presName="root" presStyleCnt="0">
        <dgm:presLayoutVars>
          <dgm:dir/>
          <dgm:resizeHandles val="exact"/>
        </dgm:presLayoutVars>
      </dgm:prSet>
      <dgm:spPr/>
    </dgm:pt>
    <dgm:pt modelId="{CBC849AF-CB3F-4027-98A3-AEAD77036A59}" type="pres">
      <dgm:prSet presAssocID="{231E0D37-A2D1-4FFD-8F9E-4C361510F12E}" presName="compNode" presStyleCnt="0"/>
      <dgm:spPr/>
    </dgm:pt>
    <dgm:pt modelId="{A9017A5F-F5C4-4488-90C3-1ED703F11AD1}" type="pres">
      <dgm:prSet presAssocID="{231E0D37-A2D1-4FFD-8F9E-4C361510F12E}" presName="bgRect" presStyleLbl="bgShp" presStyleIdx="0" presStyleCnt="3"/>
      <dgm:spPr/>
    </dgm:pt>
    <dgm:pt modelId="{3211A27E-4DD5-4B8B-AA2D-587180B4EC73}" type="pres">
      <dgm:prSet presAssocID="{231E0D37-A2D1-4FFD-8F9E-4C361510F12E}"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Flask"/>
        </a:ext>
      </dgm:extLst>
    </dgm:pt>
    <dgm:pt modelId="{99730F92-7AC6-4B73-A70F-287C45206BD8}" type="pres">
      <dgm:prSet presAssocID="{231E0D37-A2D1-4FFD-8F9E-4C361510F12E}" presName="spaceRect" presStyleCnt="0"/>
      <dgm:spPr/>
    </dgm:pt>
    <dgm:pt modelId="{925FEE9A-9EA8-4E19-BDB3-769F64EE8F0C}" type="pres">
      <dgm:prSet presAssocID="{231E0D37-A2D1-4FFD-8F9E-4C361510F12E}" presName="parTx" presStyleLbl="revTx" presStyleIdx="0" presStyleCnt="3">
        <dgm:presLayoutVars>
          <dgm:chMax val="0"/>
          <dgm:chPref val="0"/>
        </dgm:presLayoutVars>
      </dgm:prSet>
      <dgm:spPr/>
    </dgm:pt>
    <dgm:pt modelId="{7B85F5C9-46F6-44CD-B2DA-6A9A16DE55B4}" type="pres">
      <dgm:prSet presAssocID="{2C875100-C30B-4DE9-9BC2-28B049D0A43E}" presName="sibTrans" presStyleCnt="0"/>
      <dgm:spPr/>
    </dgm:pt>
    <dgm:pt modelId="{36D79E26-C313-49D3-895D-C3028F9DE86C}" type="pres">
      <dgm:prSet presAssocID="{F5412280-BAF0-45B3-BBCC-B4312B7F0BF7}" presName="compNode" presStyleCnt="0"/>
      <dgm:spPr/>
    </dgm:pt>
    <dgm:pt modelId="{9F3D3578-239C-48F6-B9B7-2DB1B5EEBDA3}" type="pres">
      <dgm:prSet presAssocID="{F5412280-BAF0-45B3-BBCC-B4312B7F0BF7}" presName="bgRect" presStyleLbl="bgShp" presStyleIdx="1" presStyleCnt="3"/>
      <dgm:spPr/>
    </dgm:pt>
    <dgm:pt modelId="{8F9CF57F-8B48-45A9-BC9D-BC4815BC78F8}" type="pres">
      <dgm:prSet presAssocID="{F5412280-BAF0-45B3-BBCC-B4312B7F0BF7}"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mach"/>
        </a:ext>
      </dgm:extLst>
    </dgm:pt>
    <dgm:pt modelId="{88CF06F8-3A3B-4EAF-BA4B-3CEAB1FA7152}" type="pres">
      <dgm:prSet presAssocID="{F5412280-BAF0-45B3-BBCC-B4312B7F0BF7}" presName="spaceRect" presStyleCnt="0"/>
      <dgm:spPr/>
    </dgm:pt>
    <dgm:pt modelId="{C66C7D67-23A9-4105-97DF-087310FD22EC}" type="pres">
      <dgm:prSet presAssocID="{F5412280-BAF0-45B3-BBCC-B4312B7F0BF7}" presName="parTx" presStyleLbl="revTx" presStyleIdx="1" presStyleCnt="3">
        <dgm:presLayoutVars>
          <dgm:chMax val="0"/>
          <dgm:chPref val="0"/>
        </dgm:presLayoutVars>
      </dgm:prSet>
      <dgm:spPr/>
    </dgm:pt>
    <dgm:pt modelId="{8EAB7078-2027-4B29-A250-A19958DB7759}" type="pres">
      <dgm:prSet presAssocID="{60E50451-5937-43E5-8B0B-3273D6860B43}" presName="sibTrans" presStyleCnt="0"/>
      <dgm:spPr/>
    </dgm:pt>
    <dgm:pt modelId="{B3AA5B3E-B64E-4A31-94C7-2ABC04AC0AF5}" type="pres">
      <dgm:prSet presAssocID="{0F9FB984-FBDB-4564-9869-E2E9C3F92866}" presName="compNode" presStyleCnt="0"/>
      <dgm:spPr/>
    </dgm:pt>
    <dgm:pt modelId="{DD65EDE9-1398-4100-83B0-CD398697BEB1}" type="pres">
      <dgm:prSet presAssocID="{0F9FB984-FBDB-4564-9869-E2E9C3F92866}" presName="bgRect" presStyleLbl="bgShp" presStyleIdx="2" presStyleCnt="3"/>
      <dgm:spPr/>
    </dgm:pt>
    <dgm:pt modelId="{6C7E5B07-033C-42BC-998F-696367830968}" type="pres">
      <dgm:prSet presAssocID="{0F9FB984-FBDB-4564-9869-E2E9C3F92866}"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Farm scene"/>
        </a:ext>
      </dgm:extLst>
    </dgm:pt>
    <dgm:pt modelId="{AD883EF6-DB8D-4B9C-9AAD-BAB1F1613936}" type="pres">
      <dgm:prSet presAssocID="{0F9FB984-FBDB-4564-9869-E2E9C3F92866}" presName="spaceRect" presStyleCnt="0"/>
      <dgm:spPr/>
    </dgm:pt>
    <dgm:pt modelId="{21C86F8C-FE64-44E4-B5A9-390935C29954}" type="pres">
      <dgm:prSet presAssocID="{0F9FB984-FBDB-4564-9869-E2E9C3F92866}" presName="parTx" presStyleLbl="revTx" presStyleIdx="2" presStyleCnt="3">
        <dgm:presLayoutVars>
          <dgm:chMax val="0"/>
          <dgm:chPref val="0"/>
        </dgm:presLayoutVars>
      </dgm:prSet>
      <dgm:spPr/>
    </dgm:pt>
  </dgm:ptLst>
  <dgm:cxnLst>
    <dgm:cxn modelId="{6B518A14-77D3-40D1-822E-E22DD371B128}" type="presOf" srcId="{F5412280-BAF0-45B3-BBCC-B4312B7F0BF7}" destId="{C66C7D67-23A9-4105-97DF-087310FD22EC}" srcOrd="0" destOrd="0" presId="urn:microsoft.com/office/officeart/2018/2/layout/IconVerticalSolidList"/>
    <dgm:cxn modelId="{9DA1921E-A1C6-4CFB-AA12-666B4AA9261E}" srcId="{47E6F874-5E6F-45DA-A3EC-5A2690BED920}" destId="{231E0D37-A2D1-4FFD-8F9E-4C361510F12E}" srcOrd="0" destOrd="0" parTransId="{7B978C4F-F7D2-41BC-BAB3-8215CCB25995}" sibTransId="{2C875100-C30B-4DE9-9BC2-28B049D0A43E}"/>
    <dgm:cxn modelId="{92EB6239-AD46-4A26-9781-F593B4CF5873}" srcId="{47E6F874-5E6F-45DA-A3EC-5A2690BED920}" destId="{F5412280-BAF0-45B3-BBCC-B4312B7F0BF7}" srcOrd="1" destOrd="0" parTransId="{70FEF97C-7250-4246-8A8C-41512B347127}" sibTransId="{60E50451-5937-43E5-8B0B-3273D6860B43}"/>
    <dgm:cxn modelId="{7F53118B-EC34-427D-8D7F-3CDD2B4D5E25}" type="presOf" srcId="{231E0D37-A2D1-4FFD-8F9E-4C361510F12E}" destId="{925FEE9A-9EA8-4E19-BDB3-769F64EE8F0C}" srcOrd="0" destOrd="0" presId="urn:microsoft.com/office/officeart/2018/2/layout/IconVerticalSolidList"/>
    <dgm:cxn modelId="{18157493-A1F8-4280-8211-D15CBFCF542B}" srcId="{47E6F874-5E6F-45DA-A3EC-5A2690BED920}" destId="{0F9FB984-FBDB-4564-9869-E2E9C3F92866}" srcOrd="2" destOrd="0" parTransId="{562F20DF-BA89-439A-8344-764A904066A3}" sibTransId="{19A6FF0E-63A0-442B-A392-D4D5F8917838}"/>
    <dgm:cxn modelId="{22871BC4-F3BB-4BBF-98B1-95822BD0EF89}" type="presOf" srcId="{0F9FB984-FBDB-4564-9869-E2E9C3F92866}" destId="{21C86F8C-FE64-44E4-B5A9-390935C29954}" srcOrd="0" destOrd="0" presId="urn:microsoft.com/office/officeart/2018/2/layout/IconVerticalSolidList"/>
    <dgm:cxn modelId="{779006E0-3B9A-4923-8AD4-00A91BF082B2}" type="presOf" srcId="{47E6F874-5E6F-45DA-A3EC-5A2690BED920}" destId="{CF7A563E-7DC4-49D3-BCA0-81ACF16686E2}" srcOrd="0" destOrd="0" presId="urn:microsoft.com/office/officeart/2018/2/layout/IconVerticalSolidList"/>
    <dgm:cxn modelId="{B8FEE11A-CEA4-4AE6-ACA6-31B098E37199}" type="presParOf" srcId="{CF7A563E-7DC4-49D3-BCA0-81ACF16686E2}" destId="{CBC849AF-CB3F-4027-98A3-AEAD77036A59}" srcOrd="0" destOrd="0" presId="urn:microsoft.com/office/officeart/2018/2/layout/IconVerticalSolidList"/>
    <dgm:cxn modelId="{40A60C26-C5A2-43DF-99C8-04B863A09876}" type="presParOf" srcId="{CBC849AF-CB3F-4027-98A3-AEAD77036A59}" destId="{A9017A5F-F5C4-4488-90C3-1ED703F11AD1}" srcOrd="0" destOrd="0" presId="urn:microsoft.com/office/officeart/2018/2/layout/IconVerticalSolidList"/>
    <dgm:cxn modelId="{939D93C7-AAAB-4558-92AC-A29EDC1DF904}" type="presParOf" srcId="{CBC849AF-CB3F-4027-98A3-AEAD77036A59}" destId="{3211A27E-4DD5-4B8B-AA2D-587180B4EC73}" srcOrd="1" destOrd="0" presId="urn:microsoft.com/office/officeart/2018/2/layout/IconVerticalSolidList"/>
    <dgm:cxn modelId="{3A699D77-2A52-4531-AE91-8218B57EFAF5}" type="presParOf" srcId="{CBC849AF-CB3F-4027-98A3-AEAD77036A59}" destId="{99730F92-7AC6-4B73-A70F-287C45206BD8}" srcOrd="2" destOrd="0" presId="urn:microsoft.com/office/officeart/2018/2/layout/IconVerticalSolidList"/>
    <dgm:cxn modelId="{5A5B209D-9004-457F-9836-0C10F099897A}" type="presParOf" srcId="{CBC849AF-CB3F-4027-98A3-AEAD77036A59}" destId="{925FEE9A-9EA8-4E19-BDB3-769F64EE8F0C}" srcOrd="3" destOrd="0" presId="urn:microsoft.com/office/officeart/2018/2/layout/IconVerticalSolidList"/>
    <dgm:cxn modelId="{9EF76002-271B-4A1F-89C6-C2A38001BC7D}" type="presParOf" srcId="{CF7A563E-7DC4-49D3-BCA0-81ACF16686E2}" destId="{7B85F5C9-46F6-44CD-B2DA-6A9A16DE55B4}" srcOrd="1" destOrd="0" presId="urn:microsoft.com/office/officeart/2018/2/layout/IconVerticalSolidList"/>
    <dgm:cxn modelId="{C51ABF67-4B05-48EC-9B64-0A905435349D}" type="presParOf" srcId="{CF7A563E-7DC4-49D3-BCA0-81ACF16686E2}" destId="{36D79E26-C313-49D3-895D-C3028F9DE86C}" srcOrd="2" destOrd="0" presId="urn:microsoft.com/office/officeart/2018/2/layout/IconVerticalSolidList"/>
    <dgm:cxn modelId="{940F4E7B-5243-49F6-BF21-B61CD4B51E55}" type="presParOf" srcId="{36D79E26-C313-49D3-895D-C3028F9DE86C}" destId="{9F3D3578-239C-48F6-B9B7-2DB1B5EEBDA3}" srcOrd="0" destOrd="0" presId="urn:microsoft.com/office/officeart/2018/2/layout/IconVerticalSolidList"/>
    <dgm:cxn modelId="{B2E781C2-E4AA-410B-AEE3-881855919946}" type="presParOf" srcId="{36D79E26-C313-49D3-895D-C3028F9DE86C}" destId="{8F9CF57F-8B48-45A9-BC9D-BC4815BC78F8}" srcOrd="1" destOrd="0" presId="urn:microsoft.com/office/officeart/2018/2/layout/IconVerticalSolidList"/>
    <dgm:cxn modelId="{C25D68BD-6493-4E43-82D2-42F3F7D11FF9}" type="presParOf" srcId="{36D79E26-C313-49D3-895D-C3028F9DE86C}" destId="{88CF06F8-3A3B-4EAF-BA4B-3CEAB1FA7152}" srcOrd="2" destOrd="0" presId="urn:microsoft.com/office/officeart/2018/2/layout/IconVerticalSolidList"/>
    <dgm:cxn modelId="{0D81C096-9439-4B81-878E-347249F97A1A}" type="presParOf" srcId="{36D79E26-C313-49D3-895D-C3028F9DE86C}" destId="{C66C7D67-23A9-4105-97DF-087310FD22EC}" srcOrd="3" destOrd="0" presId="urn:microsoft.com/office/officeart/2018/2/layout/IconVerticalSolidList"/>
    <dgm:cxn modelId="{BF95685B-71A9-4138-B564-E4F7B109A9FA}" type="presParOf" srcId="{CF7A563E-7DC4-49D3-BCA0-81ACF16686E2}" destId="{8EAB7078-2027-4B29-A250-A19958DB7759}" srcOrd="3" destOrd="0" presId="urn:microsoft.com/office/officeart/2018/2/layout/IconVerticalSolidList"/>
    <dgm:cxn modelId="{CE0EB019-BE4E-4054-8DA5-B575B9641556}" type="presParOf" srcId="{CF7A563E-7DC4-49D3-BCA0-81ACF16686E2}" destId="{B3AA5B3E-B64E-4A31-94C7-2ABC04AC0AF5}" srcOrd="4" destOrd="0" presId="urn:microsoft.com/office/officeart/2018/2/layout/IconVerticalSolidList"/>
    <dgm:cxn modelId="{CA956D3C-B7F1-478A-B1D0-F3EE236A600F}" type="presParOf" srcId="{B3AA5B3E-B64E-4A31-94C7-2ABC04AC0AF5}" destId="{DD65EDE9-1398-4100-83B0-CD398697BEB1}" srcOrd="0" destOrd="0" presId="urn:microsoft.com/office/officeart/2018/2/layout/IconVerticalSolidList"/>
    <dgm:cxn modelId="{3130D67A-BFFE-43A1-82E2-E90726CC4BC1}" type="presParOf" srcId="{B3AA5B3E-B64E-4A31-94C7-2ABC04AC0AF5}" destId="{6C7E5B07-033C-42BC-998F-696367830968}" srcOrd="1" destOrd="0" presId="urn:microsoft.com/office/officeart/2018/2/layout/IconVerticalSolidList"/>
    <dgm:cxn modelId="{837135E6-4C53-4382-9B30-D66AC8F433A4}" type="presParOf" srcId="{B3AA5B3E-B64E-4A31-94C7-2ABC04AC0AF5}" destId="{AD883EF6-DB8D-4B9C-9AAD-BAB1F1613936}" srcOrd="2" destOrd="0" presId="urn:microsoft.com/office/officeart/2018/2/layout/IconVerticalSolidList"/>
    <dgm:cxn modelId="{D1C3A281-B72F-4A5C-93D7-6AA1C838318B}" type="presParOf" srcId="{B3AA5B3E-B64E-4A31-94C7-2ABC04AC0AF5}" destId="{21C86F8C-FE64-44E4-B5A9-390935C2995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FD2C462-8F3E-453B-8B83-B85F0E75F792}" type="doc">
      <dgm:prSet loTypeId="urn:microsoft.com/office/officeart/2005/8/layout/hierarchy1" loCatId="hierarchy" qsTypeId="urn:microsoft.com/office/officeart/2005/8/quickstyle/simple2" qsCatId="simple" csTypeId="urn:microsoft.com/office/officeart/2005/8/colors/accent1_2" csCatId="accent1"/>
      <dgm:spPr/>
      <dgm:t>
        <a:bodyPr/>
        <a:lstStyle/>
        <a:p>
          <a:endParaRPr lang="en-US"/>
        </a:p>
      </dgm:t>
    </dgm:pt>
    <dgm:pt modelId="{36D5A385-E271-4152-9060-9C67482B50AF}">
      <dgm:prSet/>
      <dgm:spPr/>
      <dgm:t>
        <a:bodyPr/>
        <a:lstStyle/>
        <a:p>
          <a:r>
            <a:rPr lang="en-US"/>
            <a:t>• Support hormones, brain function, and vitamin absorption.</a:t>
          </a:r>
        </a:p>
      </dgm:t>
    </dgm:pt>
    <dgm:pt modelId="{447E8436-3C5D-42B4-8657-2FA0B4137FF4}" type="parTrans" cxnId="{41596101-C3D9-43E7-B2E6-75408ABCD8F5}">
      <dgm:prSet/>
      <dgm:spPr/>
      <dgm:t>
        <a:bodyPr/>
        <a:lstStyle/>
        <a:p>
          <a:endParaRPr lang="en-US"/>
        </a:p>
      </dgm:t>
    </dgm:pt>
    <dgm:pt modelId="{A86FCC48-0331-4645-93F9-577F2A76ED20}" type="sibTrans" cxnId="{41596101-C3D9-43E7-B2E6-75408ABCD8F5}">
      <dgm:prSet/>
      <dgm:spPr/>
      <dgm:t>
        <a:bodyPr/>
        <a:lstStyle/>
        <a:p>
          <a:endParaRPr lang="en-US"/>
        </a:p>
      </dgm:t>
    </dgm:pt>
    <dgm:pt modelId="{7F021951-0650-4441-96F7-CAF78FE1B3C3}">
      <dgm:prSet/>
      <dgm:spPr/>
      <dgm:t>
        <a:bodyPr/>
        <a:lstStyle/>
        <a:p>
          <a:r>
            <a:rPr lang="en-US"/>
            <a:t>• Sources: olive oil, nuts, seeds, avocados, fatty fish.</a:t>
          </a:r>
        </a:p>
      </dgm:t>
    </dgm:pt>
    <dgm:pt modelId="{DD674F04-8D68-4C8B-97CB-60084FF8E1E7}" type="parTrans" cxnId="{62C781DA-A69A-44DE-84AD-8DD57764A14E}">
      <dgm:prSet/>
      <dgm:spPr/>
      <dgm:t>
        <a:bodyPr/>
        <a:lstStyle/>
        <a:p>
          <a:endParaRPr lang="en-US"/>
        </a:p>
      </dgm:t>
    </dgm:pt>
    <dgm:pt modelId="{9F545DB4-37AE-499E-B6EB-87DCF6EF8C6F}" type="sibTrans" cxnId="{62C781DA-A69A-44DE-84AD-8DD57764A14E}">
      <dgm:prSet/>
      <dgm:spPr/>
      <dgm:t>
        <a:bodyPr/>
        <a:lstStyle/>
        <a:p>
          <a:endParaRPr lang="en-US"/>
        </a:p>
      </dgm:t>
    </dgm:pt>
    <dgm:pt modelId="{6D0CCD14-16F1-4360-8B5B-AA288E618A4D}">
      <dgm:prSet/>
      <dgm:spPr/>
      <dgm:t>
        <a:bodyPr/>
        <a:lstStyle/>
        <a:p>
          <a:r>
            <a:rPr lang="en-US"/>
            <a:t>• Limit trans fats.</a:t>
          </a:r>
        </a:p>
      </dgm:t>
    </dgm:pt>
    <dgm:pt modelId="{C6A6CE01-7166-4799-9C75-8BC70379B67C}" type="parTrans" cxnId="{2A5CF093-1421-4784-BADB-F071DBCFCE49}">
      <dgm:prSet/>
      <dgm:spPr/>
      <dgm:t>
        <a:bodyPr/>
        <a:lstStyle/>
        <a:p>
          <a:endParaRPr lang="en-US"/>
        </a:p>
      </dgm:t>
    </dgm:pt>
    <dgm:pt modelId="{73E33642-DCEB-4C95-88CB-ABC8959DC7FE}" type="sibTrans" cxnId="{2A5CF093-1421-4784-BADB-F071DBCFCE49}">
      <dgm:prSet/>
      <dgm:spPr/>
      <dgm:t>
        <a:bodyPr/>
        <a:lstStyle/>
        <a:p>
          <a:endParaRPr lang="en-US"/>
        </a:p>
      </dgm:t>
    </dgm:pt>
    <dgm:pt modelId="{8D92D07B-1EC3-40AB-BC9F-0BEE131BE73D}" type="pres">
      <dgm:prSet presAssocID="{FFD2C462-8F3E-453B-8B83-B85F0E75F792}" presName="hierChild1" presStyleCnt="0">
        <dgm:presLayoutVars>
          <dgm:chPref val="1"/>
          <dgm:dir/>
          <dgm:animOne val="branch"/>
          <dgm:animLvl val="lvl"/>
          <dgm:resizeHandles/>
        </dgm:presLayoutVars>
      </dgm:prSet>
      <dgm:spPr/>
    </dgm:pt>
    <dgm:pt modelId="{3F6B3EB6-3A0B-4920-89EF-8A691E48932B}" type="pres">
      <dgm:prSet presAssocID="{36D5A385-E271-4152-9060-9C67482B50AF}" presName="hierRoot1" presStyleCnt="0"/>
      <dgm:spPr/>
    </dgm:pt>
    <dgm:pt modelId="{1B6C287B-90FC-4EE0-94CC-62556256D9F8}" type="pres">
      <dgm:prSet presAssocID="{36D5A385-E271-4152-9060-9C67482B50AF}" presName="composite" presStyleCnt="0"/>
      <dgm:spPr/>
    </dgm:pt>
    <dgm:pt modelId="{1210825D-4878-4381-A697-0530AB15C39A}" type="pres">
      <dgm:prSet presAssocID="{36D5A385-E271-4152-9060-9C67482B50AF}" presName="background" presStyleLbl="node0" presStyleIdx="0" presStyleCnt="3"/>
      <dgm:spPr/>
    </dgm:pt>
    <dgm:pt modelId="{A6ACE317-4505-4B93-8D2C-13335CAFF75C}" type="pres">
      <dgm:prSet presAssocID="{36D5A385-E271-4152-9060-9C67482B50AF}" presName="text" presStyleLbl="fgAcc0" presStyleIdx="0" presStyleCnt="3">
        <dgm:presLayoutVars>
          <dgm:chPref val="3"/>
        </dgm:presLayoutVars>
      </dgm:prSet>
      <dgm:spPr/>
    </dgm:pt>
    <dgm:pt modelId="{A820B193-2455-4B05-9508-834C298DE34C}" type="pres">
      <dgm:prSet presAssocID="{36D5A385-E271-4152-9060-9C67482B50AF}" presName="hierChild2" presStyleCnt="0"/>
      <dgm:spPr/>
    </dgm:pt>
    <dgm:pt modelId="{C712F389-8359-4280-A53E-25429F5999F7}" type="pres">
      <dgm:prSet presAssocID="{7F021951-0650-4441-96F7-CAF78FE1B3C3}" presName="hierRoot1" presStyleCnt="0"/>
      <dgm:spPr/>
    </dgm:pt>
    <dgm:pt modelId="{5524DEF0-56C3-4EAB-93F9-DB55BCA255DF}" type="pres">
      <dgm:prSet presAssocID="{7F021951-0650-4441-96F7-CAF78FE1B3C3}" presName="composite" presStyleCnt="0"/>
      <dgm:spPr/>
    </dgm:pt>
    <dgm:pt modelId="{7CE54174-EA11-4B2A-A33A-DB38055C6C7C}" type="pres">
      <dgm:prSet presAssocID="{7F021951-0650-4441-96F7-CAF78FE1B3C3}" presName="background" presStyleLbl="node0" presStyleIdx="1" presStyleCnt="3"/>
      <dgm:spPr/>
    </dgm:pt>
    <dgm:pt modelId="{9C595999-BFB2-4B78-8BB6-9C27521856C5}" type="pres">
      <dgm:prSet presAssocID="{7F021951-0650-4441-96F7-CAF78FE1B3C3}" presName="text" presStyleLbl="fgAcc0" presStyleIdx="1" presStyleCnt="3">
        <dgm:presLayoutVars>
          <dgm:chPref val="3"/>
        </dgm:presLayoutVars>
      </dgm:prSet>
      <dgm:spPr/>
    </dgm:pt>
    <dgm:pt modelId="{66A22B0C-53E6-4352-9CF6-246D534BCE89}" type="pres">
      <dgm:prSet presAssocID="{7F021951-0650-4441-96F7-CAF78FE1B3C3}" presName="hierChild2" presStyleCnt="0"/>
      <dgm:spPr/>
    </dgm:pt>
    <dgm:pt modelId="{25C8C5E6-E308-4C49-9E7C-4D8451CCB1C0}" type="pres">
      <dgm:prSet presAssocID="{6D0CCD14-16F1-4360-8B5B-AA288E618A4D}" presName="hierRoot1" presStyleCnt="0"/>
      <dgm:spPr/>
    </dgm:pt>
    <dgm:pt modelId="{45D4B14B-0D6E-4F42-A71B-E59DFC1DB4E7}" type="pres">
      <dgm:prSet presAssocID="{6D0CCD14-16F1-4360-8B5B-AA288E618A4D}" presName="composite" presStyleCnt="0"/>
      <dgm:spPr/>
    </dgm:pt>
    <dgm:pt modelId="{C6271963-8E43-46D8-A063-6D4EA549199B}" type="pres">
      <dgm:prSet presAssocID="{6D0CCD14-16F1-4360-8B5B-AA288E618A4D}" presName="background" presStyleLbl="node0" presStyleIdx="2" presStyleCnt="3"/>
      <dgm:spPr/>
    </dgm:pt>
    <dgm:pt modelId="{E6A993AF-0047-4D7D-9A99-D8E84C1B3550}" type="pres">
      <dgm:prSet presAssocID="{6D0CCD14-16F1-4360-8B5B-AA288E618A4D}" presName="text" presStyleLbl="fgAcc0" presStyleIdx="2" presStyleCnt="3">
        <dgm:presLayoutVars>
          <dgm:chPref val="3"/>
        </dgm:presLayoutVars>
      </dgm:prSet>
      <dgm:spPr/>
    </dgm:pt>
    <dgm:pt modelId="{C360F4CD-6C4D-4018-BFF7-9F99DE635BDC}" type="pres">
      <dgm:prSet presAssocID="{6D0CCD14-16F1-4360-8B5B-AA288E618A4D}" presName="hierChild2" presStyleCnt="0"/>
      <dgm:spPr/>
    </dgm:pt>
  </dgm:ptLst>
  <dgm:cxnLst>
    <dgm:cxn modelId="{41596101-C3D9-43E7-B2E6-75408ABCD8F5}" srcId="{FFD2C462-8F3E-453B-8B83-B85F0E75F792}" destId="{36D5A385-E271-4152-9060-9C67482B50AF}" srcOrd="0" destOrd="0" parTransId="{447E8436-3C5D-42B4-8657-2FA0B4137FF4}" sibTransId="{A86FCC48-0331-4645-93F9-577F2A76ED20}"/>
    <dgm:cxn modelId="{81A3D12F-3018-4B13-B1F4-6D83326D7B78}" type="presOf" srcId="{6D0CCD14-16F1-4360-8B5B-AA288E618A4D}" destId="{E6A993AF-0047-4D7D-9A99-D8E84C1B3550}" srcOrd="0" destOrd="0" presId="urn:microsoft.com/office/officeart/2005/8/layout/hierarchy1"/>
    <dgm:cxn modelId="{A2719284-4562-4016-A37E-E94B5E962C34}" type="presOf" srcId="{FFD2C462-8F3E-453B-8B83-B85F0E75F792}" destId="{8D92D07B-1EC3-40AB-BC9F-0BEE131BE73D}" srcOrd="0" destOrd="0" presId="urn:microsoft.com/office/officeart/2005/8/layout/hierarchy1"/>
    <dgm:cxn modelId="{2A5CF093-1421-4784-BADB-F071DBCFCE49}" srcId="{FFD2C462-8F3E-453B-8B83-B85F0E75F792}" destId="{6D0CCD14-16F1-4360-8B5B-AA288E618A4D}" srcOrd="2" destOrd="0" parTransId="{C6A6CE01-7166-4799-9C75-8BC70379B67C}" sibTransId="{73E33642-DCEB-4C95-88CB-ABC8959DC7FE}"/>
    <dgm:cxn modelId="{90E68195-6E4C-4CD6-844E-F13AE2B183CD}" type="presOf" srcId="{36D5A385-E271-4152-9060-9C67482B50AF}" destId="{A6ACE317-4505-4B93-8D2C-13335CAFF75C}" srcOrd="0" destOrd="0" presId="urn:microsoft.com/office/officeart/2005/8/layout/hierarchy1"/>
    <dgm:cxn modelId="{D6A73CA4-D932-417C-A32D-0CCF72C5DF61}" type="presOf" srcId="{7F021951-0650-4441-96F7-CAF78FE1B3C3}" destId="{9C595999-BFB2-4B78-8BB6-9C27521856C5}" srcOrd="0" destOrd="0" presId="urn:microsoft.com/office/officeart/2005/8/layout/hierarchy1"/>
    <dgm:cxn modelId="{62C781DA-A69A-44DE-84AD-8DD57764A14E}" srcId="{FFD2C462-8F3E-453B-8B83-B85F0E75F792}" destId="{7F021951-0650-4441-96F7-CAF78FE1B3C3}" srcOrd="1" destOrd="0" parTransId="{DD674F04-8D68-4C8B-97CB-60084FF8E1E7}" sibTransId="{9F545DB4-37AE-499E-B6EB-87DCF6EF8C6F}"/>
    <dgm:cxn modelId="{DDB15261-961C-4BD0-A3AE-BAAB80415937}" type="presParOf" srcId="{8D92D07B-1EC3-40AB-BC9F-0BEE131BE73D}" destId="{3F6B3EB6-3A0B-4920-89EF-8A691E48932B}" srcOrd="0" destOrd="0" presId="urn:microsoft.com/office/officeart/2005/8/layout/hierarchy1"/>
    <dgm:cxn modelId="{D3CD7019-4B21-4A17-A782-64FF51D1E608}" type="presParOf" srcId="{3F6B3EB6-3A0B-4920-89EF-8A691E48932B}" destId="{1B6C287B-90FC-4EE0-94CC-62556256D9F8}" srcOrd="0" destOrd="0" presId="urn:microsoft.com/office/officeart/2005/8/layout/hierarchy1"/>
    <dgm:cxn modelId="{0B09ABBD-219D-41E7-95FC-70607FCB7274}" type="presParOf" srcId="{1B6C287B-90FC-4EE0-94CC-62556256D9F8}" destId="{1210825D-4878-4381-A697-0530AB15C39A}" srcOrd="0" destOrd="0" presId="urn:microsoft.com/office/officeart/2005/8/layout/hierarchy1"/>
    <dgm:cxn modelId="{E8CBC7D5-7133-43E1-9FE7-4EF8650322DA}" type="presParOf" srcId="{1B6C287B-90FC-4EE0-94CC-62556256D9F8}" destId="{A6ACE317-4505-4B93-8D2C-13335CAFF75C}" srcOrd="1" destOrd="0" presId="urn:microsoft.com/office/officeart/2005/8/layout/hierarchy1"/>
    <dgm:cxn modelId="{9FB7E9CA-87CA-41AA-AA9A-BCE387BA0383}" type="presParOf" srcId="{3F6B3EB6-3A0B-4920-89EF-8A691E48932B}" destId="{A820B193-2455-4B05-9508-834C298DE34C}" srcOrd="1" destOrd="0" presId="urn:microsoft.com/office/officeart/2005/8/layout/hierarchy1"/>
    <dgm:cxn modelId="{AE21C9C1-475A-4C5D-976B-09B24F45D705}" type="presParOf" srcId="{8D92D07B-1EC3-40AB-BC9F-0BEE131BE73D}" destId="{C712F389-8359-4280-A53E-25429F5999F7}" srcOrd="1" destOrd="0" presId="urn:microsoft.com/office/officeart/2005/8/layout/hierarchy1"/>
    <dgm:cxn modelId="{7356209D-BB98-4458-896E-3A7147CC29EC}" type="presParOf" srcId="{C712F389-8359-4280-A53E-25429F5999F7}" destId="{5524DEF0-56C3-4EAB-93F9-DB55BCA255DF}" srcOrd="0" destOrd="0" presId="urn:microsoft.com/office/officeart/2005/8/layout/hierarchy1"/>
    <dgm:cxn modelId="{0DCF28F2-7251-4FDA-A620-8D916D29FD2C}" type="presParOf" srcId="{5524DEF0-56C3-4EAB-93F9-DB55BCA255DF}" destId="{7CE54174-EA11-4B2A-A33A-DB38055C6C7C}" srcOrd="0" destOrd="0" presId="urn:microsoft.com/office/officeart/2005/8/layout/hierarchy1"/>
    <dgm:cxn modelId="{D307AE4A-F724-468A-A0CB-9E5D644C5ABE}" type="presParOf" srcId="{5524DEF0-56C3-4EAB-93F9-DB55BCA255DF}" destId="{9C595999-BFB2-4B78-8BB6-9C27521856C5}" srcOrd="1" destOrd="0" presId="urn:microsoft.com/office/officeart/2005/8/layout/hierarchy1"/>
    <dgm:cxn modelId="{64AED770-720A-4C3E-87D0-3E1578629D0F}" type="presParOf" srcId="{C712F389-8359-4280-A53E-25429F5999F7}" destId="{66A22B0C-53E6-4352-9CF6-246D534BCE89}" srcOrd="1" destOrd="0" presId="urn:microsoft.com/office/officeart/2005/8/layout/hierarchy1"/>
    <dgm:cxn modelId="{9BC5CA97-6A24-49A6-B8F1-3285F32D521A}" type="presParOf" srcId="{8D92D07B-1EC3-40AB-BC9F-0BEE131BE73D}" destId="{25C8C5E6-E308-4C49-9E7C-4D8451CCB1C0}" srcOrd="2" destOrd="0" presId="urn:microsoft.com/office/officeart/2005/8/layout/hierarchy1"/>
    <dgm:cxn modelId="{66519D15-047B-41CB-B44F-F5EB0DC433BD}" type="presParOf" srcId="{25C8C5E6-E308-4C49-9E7C-4D8451CCB1C0}" destId="{45D4B14B-0D6E-4F42-A71B-E59DFC1DB4E7}" srcOrd="0" destOrd="0" presId="urn:microsoft.com/office/officeart/2005/8/layout/hierarchy1"/>
    <dgm:cxn modelId="{9F3D9562-0FD7-4825-B843-108ADC02B38F}" type="presParOf" srcId="{45D4B14B-0D6E-4F42-A71B-E59DFC1DB4E7}" destId="{C6271963-8E43-46D8-A063-6D4EA549199B}" srcOrd="0" destOrd="0" presId="urn:microsoft.com/office/officeart/2005/8/layout/hierarchy1"/>
    <dgm:cxn modelId="{3B3FA0BF-47F7-4262-857E-E361858BD31A}" type="presParOf" srcId="{45D4B14B-0D6E-4F42-A71B-E59DFC1DB4E7}" destId="{E6A993AF-0047-4D7D-9A99-D8E84C1B3550}" srcOrd="1" destOrd="0" presId="urn:microsoft.com/office/officeart/2005/8/layout/hierarchy1"/>
    <dgm:cxn modelId="{E6832EC2-0D81-400A-A6AD-CF81A8B8C0A2}" type="presParOf" srcId="{25C8C5E6-E308-4C49-9E7C-4D8451CCB1C0}" destId="{C360F4CD-6C4D-4018-BFF7-9F99DE635BD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2178E63-607B-4F66-91F1-F716ABBAED1E}" type="doc">
      <dgm:prSet loTypeId="urn:microsoft.com/office/officeart/2018/2/layout/Icon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577B4FB9-B179-419C-AB0B-9F10B31918CD}">
      <dgm:prSet/>
      <dgm:spPr/>
      <dgm:t>
        <a:bodyPr/>
        <a:lstStyle/>
        <a:p>
          <a:r>
            <a:rPr lang="en-US"/>
            <a:t>• Excess sugar may contribute to weight gain and insulin resistance.</a:t>
          </a:r>
        </a:p>
      </dgm:t>
    </dgm:pt>
    <dgm:pt modelId="{08B96D0B-3666-46CF-82B8-DB5AB6551381}" type="parTrans" cxnId="{443DC8DF-B7AF-4509-B916-DA7C99FF7A98}">
      <dgm:prSet/>
      <dgm:spPr/>
      <dgm:t>
        <a:bodyPr/>
        <a:lstStyle/>
        <a:p>
          <a:endParaRPr lang="en-US"/>
        </a:p>
      </dgm:t>
    </dgm:pt>
    <dgm:pt modelId="{26B86461-4B97-4ACF-AB72-59AE97F83017}" type="sibTrans" cxnId="{443DC8DF-B7AF-4509-B916-DA7C99FF7A98}">
      <dgm:prSet/>
      <dgm:spPr/>
      <dgm:t>
        <a:bodyPr/>
        <a:lstStyle/>
        <a:p>
          <a:endParaRPr lang="en-US"/>
        </a:p>
      </dgm:t>
    </dgm:pt>
    <dgm:pt modelId="{5342C0EC-CA3C-425D-9AB9-55693576A07D}">
      <dgm:prSet/>
      <dgm:spPr/>
      <dgm:t>
        <a:bodyPr/>
        <a:lstStyle/>
        <a:p>
          <a:r>
            <a:rPr lang="en-US"/>
            <a:t>• Frequent blood sugar spikes can affect energy and appetite.</a:t>
          </a:r>
        </a:p>
      </dgm:t>
    </dgm:pt>
    <dgm:pt modelId="{3227F20B-1442-4EB7-8E2A-2223B5313656}" type="parTrans" cxnId="{543B1396-1548-42B9-B5ED-42586D58DFA1}">
      <dgm:prSet/>
      <dgm:spPr/>
      <dgm:t>
        <a:bodyPr/>
        <a:lstStyle/>
        <a:p>
          <a:endParaRPr lang="en-US"/>
        </a:p>
      </dgm:t>
    </dgm:pt>
    <dgm:pt modelId="{31C77EDC-2363-48E7-9E02-0E0B8CF53BC4}" type="sibTrans" cxnId="{543B1396-1548-42B9-B5ED-42586D58DFA1}">
      <dgm:prSet/>
      <dgm:spPr/>
      <dgm:t>
        <a:bodyPr/>
        <a:lstStyle/>
        <a:p>
          <a:endParaRPr lang="en-US"/>
        </a:p>
      </dgm:t>
    </dgm:pt>
    <dgm:pt modelId="{98C1D394-29BA-496C-B666-54F189E34C97}">
      <dgm:prSet/>
      <dgm:spPr/>
      <dgm:t>
        <a:bodyPr/>
        <a:lstStyle/>
        <a:p>
          <a:r>
            <a:rPr lang="en-US"/>
            <a:t>• Limit sugary beverages.</a:t>
          </a:r>
        </a:p>
      </dgm:t>
    </dgm:pt>
    <dgm:pt modelId="{CB2BCD6A-F4C5-4A55-9A42-83E4AAB2BF28}" type="parTrans" cxnId="{65E8CB43-C917-4A8F-94F0-019484CA35C4}">
      <dgm:prSet/>
      <dgm:spPr/>
      <dgm:t>
        <a:bodyPr/>
        <a:lstStyle/>
        <a:p>
          <a:endParaRPr lang="en-US"/>
        </a:p>
      </dgm:t>
    </dgm:pt>
    <dgm:pt modelId="{904A9631-8FB6-428C-A6F0-F66054933951}" type="sibTrans" cxnId="{65E8CB43-C917-4A8F-94F0-019484CA35C4}">
      <dgm:prSet/>
      <dgm:spPr/>
      <dgm:t>
        <a:bodyPr/>
        <a:lstStyle/>
        <a:p>
          <a:endParaRPr lang="en-US"/>
        </a:p>
      </dgm:t>
    </dgm:pt>
    <dgm:pt modelId="{53E2CA25-6E97-421E-88B5-3B0563C90E92}" type="pres">
      <dgm:prSet presAssocID="{F2178E63-607B-4F66-91F1-F716ABBAED1E}" presName="root" presStyleCnt="0">
        <dgm:presLayoutVars>
          <dgm:dir/>
          <dgm:resizeHandles val="exact"/>
        </dgm:presLayoutVars>
      </dgm:prSet>
      <dgm:spPr/>
    </dgm:pt>
    <dgm:pt modelId="{EAE2948B-0EE9-48E6-A092-C5B2E161B192}" type="pres">
      <dgm:prSet presAssocID="{577B4FB9-B179-419C-AB0B-9F10B31918CD}" presName="compNode" presStyleCnt="0"/>
      <dgm:spPr/>
    </dgm:pt>
    <dgm:pt modelId="{2AE42EA0-0E5B-4EDE-B9D2-CC48374EA2C0}" type="pres">
      <dgm:prSet presAssocID="{577B4FB9-B179-419C-AB0B-9F10B31918CD}"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Needle"/>
        </a:ext>
      </dgm:extLst>
    </dgm:pt>
    <dgm:pt modelId="{5A9D0AC3-53CC-4285-A514-ABBE8CD19B34}" type="pres">
      <dgm:prSet presAssocID="{577B4FB9-B179-419C-AB0B-9F10B31918CD}" presName="spaceRect" presStyleCnt="0"/>
      <dgm:spPr/>
    </dgm:pt>
    <dgm:pt modelId="{A390F053-ACF1-4E13-8A21-E262D4BFECD1}" type="pres">
      <dgm:prSet presAssocID="{577B4FB9-B179-419C-AB0B-9F10B31918CD}" presName="textRect" presStyleLbl="revTx" presStyleIdx="0" presStyleCnt="3">
        <dgm:presLayoutVars>
          <dgm:chMax val="1"/>
          <dgm:chPref val="1"/>
        </dgm:presLayoutVars>
      </dgm:prSet>
      <dgm:spPr/>
    </dgm:pt>
    <dgm:pt modelId="{CB491A4A-CDED-4A1B-8FE7-8BC7913EA33A}" type="pres">
      <dgm:prSet presAssocID="{26B86461-4B97-4ACF-AB72-59AE97F83017}" presName="sibTrans" presStyleCnt="0"/>
      <dgm:spPr/>
    </dgm:pt>
    <dgm:pt modelId="{C5E5A363-F4EA-4C5B-810C-BA2D21381E9C}" type="pres">
      <dgm:prSet presAssocID="{5342C0EC-CA3C-425D-9AB9-55693576A07D}" presName="compNode" presStyleCnt="0"/>
      <dgm:spPr/>
    </dgm:pt>
    <dgm:pt modelId="{804809D7-3CC1-4216-A60C-CC6FC1BC1AE7}" type="pres">
      <dgm:prSet presAssocID="{5342C0EC-CA3C-425D-9AB9-55693576A07D}"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mach"/>
        </a:ext>
      </dgm:extLst>
    </dgm:pt>
    <dgm:pt modelId="{DE6B0FF1-9F3C-49F6-958B-F56F73EDD211}" type="pres">
      <dgm:prSet presAssocID="{5342C0EC-CA3C-425D-9AB9-55693576A07D}" presName="spaceRect" presStyleCnt="0"/>
      <dgm:spPr/>
    </dgm:pt>
    <dgm:pt modelId="{D24D3701-109D-4EDC-900C-CA768A7720C4}" type="pres">
      <dgm:prSet presAssocID="{5342C0EC-CA3C-425D-9AB9-55693576A07D}" presName="textRect" presStyleLbl="revTx" presStyleIdx="1" presStyleCnt="3">
        <dgm:presLayoutVars>
          <dgm:chMax val="1"/>
          <dgm:chPref val="1"/>
        </dgm:presLayoutVars>
      </dgm:prSet>
      <dgm:spPr/>
    </dgm:pt>
    <dgm:pt modelId="{8EE61A94-885A-4A26-9F50-28AE7F7EA376}" type="pres">
      <dgm:prSet presAssocID="{31C77EDC-2363-48E7-9E02-0E0B8CF53BC4}" presName="sibTrans" presStyleCnt="0"/>
      <dgm:spPr/>
    </dgm:pt>
    <dgm:pt modelId="{C2E4C27B-FAA0-4F2E-B699-00790D2495B2}" type="pres">
      <dgm:prSet presAssocID="{98C1D394-29BA-496C-B666-54F189E34C97}" presName="compNode" presStyleCnt="0"/>
      <dgm:spPr/>
    </dgm:pt>
    <dgm:pt modelId="{68D12733-6460-4C73-B4AE-240A0FC0823B}" type="pres">
      <dgm:prSet presAssocID="{98C1D394-29BA-496C-B666-54F189E34C97}"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onut"/>
        </a:ext>
      </dgm:extLst>
    </dgm:pt>
    <dgm:pt modelId="{31F144D3-9970-4EBB-ACFB-AA8E545F9832}" type="pres">
      <dgm:prSet presAssocID="{98C1D394-29BA-496C-B666-54F189E34C97}" presName="spaceRect" presStyleCnt="0"/>
      <dgm:spPr/>
    </dgm:pt>
    <dgm:pt modelId="{A0B92F60-FDDF-4C1F-A8AF-61F8A102552C}" type="pres">
      <dgm:prSet presAssocID="{98C1D394-29BA-496C-B666-54F189E34C97}" presName="textRect" presStyleLbl="revTx" presStyleIdx="2" presStyleCnt="3">
        <dgm:presLayoutVars>
          <dgm:chMax val="1"/>
          <dgm:chPref val="1"/>
        </dgm:presLayoutVars>
      </dgm:prSet>
      <dgm:spPr/>
    </dgm:pt>
  </dgm:ptLst>
  <dgm:cxnLst>
    <dgm:cxn modelId="{2E32A62F-E16E-409B-8330-A1884F0BC7DF}" type="presOf" srcId="{577B4FB9-B179-419C-AB0B-9F10B31918CD}" destId="{A390F053-ACF1-4E13-8A21-E262D4BFECD1}" srcOrd="0" destOrd="0" presId="urn:microsoft.com/office/officeart/2018/2/layout/IconLabelList"/>
    <dgm:cxn modelId="{65E8CB43-C917-4A8F-94F0-019484CA35C4}" srcId="{F2178E63-607B-4F66-91F1-F716ABBAED1E}" destId="{98C1D394-29BA-496C-B666-54F189E34C97}" srcOrd="2" destOrd="0" parTransId="{CB2BCD6A-F4C5-4A55-9A42-83E4AAB2BF28}" sibTransId="{904A9631-8FB6-428C-A6F0-F66054933951}"/>
    <dgm:cxn modelId="{543B1396-1548-42B9-B5ED-42586D58DFA1}" srcId="{F2178E63-607B-4F66-91F1-F716ABBAED1E}" destId="{5342C0EC-CA3C-425D-9AB9-55693576A07D}" srcOrd="1" destOrd="0" parTransId="{3227F20B-1442-4EB7-8E2A-2223B5313656}" sibTransId="{31C77EDC-2363-48E7-9E02-0E0B8CF53BC4}"/>
    <dgm:cxn modelId="{DD65B9DC-5DB9-4F07-8857-0EEA2157F51D}" type="presOf" srcId="{5342C0EC-CA3C-425D-9AB9-55693576A07D}" destId="{D24D3701-109D-4EDC-900C-CA768A7720C4}" srcOrd="0" destOrd="0" presId="urn:microsoft.com/office/officeart/2018/2/layout/IconLabelList"/>
    <dgm:cxn modelId="{443DC8DF-B7AF-4509-B916-DA7C99FF7A98}" srcId="{F2178E63-607B-4F66-91F1-F716ABBAED1E}" destId="{577B4FB9-B179-419C-AB0B-9F10B31918CD}" srcOrd="0" destOrd="0" parTransId="{08B96D0B-3666-46CF-82B8-DB5AB6551381}" sibTransId="{26B86461-4B97-4ACF-AB72-59AE97F83017}"/>
    <dgm:cxn modelId="{9EF03CE1-5F92-461C-90F8-649460B7C734}" type="presOf" srcId="{98C1D394-29BA-496C-B666-54F189E34C97}" destId="{A0B92F60-FDDF-4C1F-A8AF-61F8A102552C}" srcOrd="0" destOrd="0" presId="urn:microsoft.com/office/officeart/2018/2/layout/IconLabelList"/>
    <dgm:cxn modelId="{60517BFF-3BE0-4628-8AB0-A902E398F209}" type="presOf" srcId="{F2178E63-607B-4F66-91F1-F716ABBAED1E}" destId="{53E2CA25-6E97-421E-88B5-3B0563C90E92}" srcOrd="0" destOrd="0" presId="urn:microsoft.com/office/officeart/2018/2/layout/IconLabelList"/>
    <dgm:cxn modelId="{31344814-ECA7-4D00-A915-7A5CAA10284F}" type="presParOf" srcId="{53E2CA25-6E97-421E-88B5-3B0563C90E92}" destId="{EAE2948B-0EE9-48E6-A092-C5B2E161B192}" srcOrd="0" destOrd="0" presId="urn:microsoft.com/office/officeart/2018/2/layout/IconLabelList"/>
    <dgm:cxn modelId="{32466513-13A1-431F-A511-77DEC4CD4ACA}" type="presParOf" srcId="{EAE2948B-0EE9-48E6-A092-C5B2E161B192}" destId="{2AE42EA0-0E5B-4EDE-B9D2-CC48374EA2C0}" srcOrd="0" destOrd="0" presId="urn:microsoft.com/office/officeart/2018/2/layout/IconLabelList"/>
    <dgm:cxn modelId="{4905E525-5B5E-4936-AC25-98D22FEB6940}" type="presParOf" srcId="{EAE2948B-0EE9-48E6-A092-C5B2E161B192}" destId="{5A9D0AC3-53CC-4285-A514-ABBE8CD19B34}" srcOrd="1" destOrd="0" presId="urn:microsoft.com/office/officeart/2018/2/layout/IconLabelList"/>
    <dgm:cxn modelId="{D9CC2D77-8F11-405D-AFC7-821380ACE19A}" type="presParOf" srcId="{EAE2948B-0EE9-48E6-A092-C5B2E161B192}" destId="{A390F053-ACF1-4E13-8A21-E262D4BFECD1}" srcOrd="2" destOrd="0" presId="urn:microsoft.com/office/officeart/2018/2/layout/IconLabelList"/>
    <dgm:cxn modelId="{F0AE68D6-F9C4-4192-BE5E-01742308B669}" type="presParOf" srcId="{53E2CA25-6E97-421E-88B5-3B0563C90E92}" destId="{CB491A4A-CDED-4A1B-8FE7-8BC7913EA33A}" srcOrd="1" destOrd="0" presId="urn:microsoft.com/office/officeart/2018/2/layout/IconLabelList"/>
    <dgm:cxn modelId="{B67DA1B8-5A4A-453F-B7F7-F5B414666624}" type="presParOf" srcId="{53E2CA25-6E97-421E-88B5-3B0563C90E92}" destId="{C5E5A363-F4EA-4C5B-810C-BA2D21381E9C}" srcOrd="2" destOrd="0" presId="urn:microsoft.com/office/officeart/2018/2/layout/IconLabelList"/>
    <dgm:cxn modelId="{BAD2C94F-471F-4D7B-89C8-79EF5B835E10}" type="presParOf" srcId="{C5E5A363-F4EA-4C5B-810C-BA2D21381E9C}" destId="{804809D7-3CC1-4216-A60C-CC6FC1BC1AE7}" srcOrd="0" destOrd="0" presId="urn:microsoft.com/office/officeart/2018/2/layout/IconLabelList"/>
    <dgm:cxn modelId="{155700B5-2AD6-4431-BE35-DAFF0B14319E}" type="presParOf" srcId="{C5E5A363-F4EA-4C5B-810C-BA2D21381E9C}" destId="{DE6B0FF1-9F3C-49F6-958B-F56F73EDD211}" srcOrd="1" destOrd="0" presId="urn:microsoft.com/office/officeart/2018/2/layout/IconLabelList"/>
    <dgm:cxn modelId="{733D485A-C922-482A-9F43-6039BA7120BE}" type="presParOf" srcId="{C5E5A363-F4EA-4C5B-810C-BA2D21381E9C}" destId="{D24D3701-109D-4EDC-900C-CA768A7720C4}" srcOrd="2" destOrd="0" presId="urn:microsoft.com/office/officeart/2018/2/layout/IconLabelList"/>
    <dgm:cxn modelId="{999B92FE-3481-4F65-BC8C-214AED966F96}" type="presParOf" srcId="{53E2CA25-6E97-421E-88B5-3B0563C90E92}" destId="{8EE61A94-885A-4A26-9F50-28AE7F7EA376}" srcOrd="3" destOrd="0" presId="urn:microsoft.com/office/officeart/2018/2/layout/IconLabelList"/>
    <dgm:cxn modelId="{8D6B1B4E-8BE9-480D-A09E-3E0F6B924E44}" type="presParOf" srcId="{53E2CA25-6E97-421E-88B5-3B0563C90E92}" destId="{C2E4C27B-FAA0-4F2E-B699-00790D2495B2}" srcOrd="4" destOrd="0" presId="urn:microsoft.com/office/officeart/2018/2/layout/IconLabelList"/>
    <dgm:cxn modelId="{E8A672B7-C525-444E-940A-BFF23E800F93}" type="presParOf" srcId="{C2E4C27B-FAA0-4F2E-B699-00790D2495B2}" destId="{68D12733-6460-4C73-B4AE-240A0FC0823B}" srcOrd="0" destOrd="0" presId="urn:microsoft.com/office/officeart/2018/2/layout/IconLabelList"/>
    <dgm:cxn modelId="{2B2921A9-D19F-46F3-82AF-558C9794EE38}" type="presParOf" srcId="{C2E4C27B-FAA0-4F2E-B699-00790D2495B2}" destId="{31F144D3-9970-4EBB-ACFB-AA8E545F9832}" srcOrd="1" destOrd="0" presId="urn:microsoft.com/office/officeart/2018/2/layout/IconLabelList"/>
    <dgm:cxn modelId="{AA0B415F-A75C-4C25-BC05-617CAA18E53A}" type="presParOf" srcId="{C2E4C27B-FAA0-4F2E-B699-00790D2495B2}" destId="{A0B92F60-FDDF-4C1F-A8AF-61F8A102552C}"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186539-783C-4315-AFEA-29AA50643D2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F5BED44-D2B6-4B2C-9DFC-B356B841E756}">
      <dgm:prSet/>
      <dgm:spPr/>
      <dgm:t>
        <a:bodyPr/>
        <a:lstStyle/>
        <a:p>
          <a:r>
            <a:rPr lang="en-US" dirty="0"/>
            <a:t>Check:</a:t>
          </a:r>
        </a:p>
      </dgm:t>
    </dgm:pt>
    <dgm:pt modelId="{A209976F-3436-41F1-B63F-60CF62C5E743}" type="parTrans" cxnId="{C39A891D-A55C-4A30-AB32-CA23C12830FC}">
      <dgm:prSet/>
      <dgm:spPr/>
      <dgm:t>
        <a:bodyPr/>
        <a:lstStyle/>
        <a:p>
          <a:endParaRPr lang="en-US"/>
        </a:p>
      </dgm:t>
    </dgm:pt>
    <dgm:pt modelId="{95F3577B-1FBC-4F84-8ADD-3E3107219FE8}" type="sibTrans" cxnId="{C39A891D-A55C-4A30-AB32-CA23C12830FC}">
      <dgm:prSet/>
      <dgm:spPr/>
      <dgm:t>
        <a:bodyPr/>
        <a:lstStyle/>
        <a:p>
          <a:endParaRPr lang="en-US"/>
        </a:p>
      </dgm:t>
    </dgm:pt>
    <dgm:pt modelId="{2912F9F9-9A44-450B-897E-0A6DEA297721}">
      <dgm:prSet custT="1"/>
      <dgm:spPr/>
      <dgm:t>
        <a:bodyPr/>
        <a:lstStyle/>
        <a:p>
          <a:r>
            <a:rPr lang="en-US" sz="2300" dirty="0"/>
            <a:t> Serving size</a:t>
          </a:r>
          <a:r>
            <a:rPr lang="en-US" sz="1200" dirty="0"/>
            <a:t>. </a:t>
          </a:r>
        </a:p>
      </dgm:t>
    </dgm:pt>
    <dgm:pt modelId="{75F9405C-082E-4AEB-BDF2-58258FD8A11C}" type="parTrans" cxnId="{DEE0E97C-D8E6-485D-BC2E-7DB21CDFB008}">
      <dgm:prSet/>
      <dgm:spPr/>
      <dgm:t>
        <a:bodyPr/>
        <a:lstStyle/>
        <a:p>
          <a:endParaRPr lang="en-US"/>
        </a:p>
      </dgm:t>
    </dgm:pt>
    <dgm:pt modelId="{2C2DFDFB-0C44-4B0C-8000-4AFB70A06233}" type="sibTrans" cxnId="{DEE0E97C-D8E6-485D-BC2E-7DB21CDFB008}">
      <dgm:prSet/>
      <dgm:spPr/>
      <dgm:t>
        <a:bodyPr/>
        <a:lstStyle/>
        <a:p>
          <a:endParaRPr lang="en-US"/>
        </a:p>
      </dgm:t>
    </dgm:pt>
    <dgm:pt modelId="{BDBBCC44-C4B2-47B1-A7BE-3C98437421D9}">
      <dgm:prSet/>
      <dgm:spPr/>
      <dgm:t>
        <a:bodyPr/>
        <a:lstStyle/>
        <a:p>
          <a:r>
            <a:rPr lang="en-US" sz="2300" dirty="0"/>
            <a:t>Fiber</a:t>
          </a:r>
        </a:p>
      </dgm:t>
    </dgm:pt>
    <dgm:pt modelId="{1A532617-2D53-489D-A0F6-DF566927702D}" type="parTrans" cxnId="{DB17E1DE-042B-4C7E-B36E-1E344B229281}">
      <dgm:prSet/>
      <dgm:spPr/>
      <dgm:t>
        <a:bodyPr/>
        <a:lstStyle/>
        <a:p>
          <a:endParaRPr lang="en-US"/>
        </a:p>
      </dgm:t>
    </dgm:pt>
    <dgm:pt modelId="{8068D32C-2BB5-4AAA-9D9C-9DB06B54ACDD}" type="sibTrans" cxnId="{DB17E1DE-042B-4C7E-B36E-1E344B229281}">
      <dgm:prSet/>
      <dgm:spPr/>
      <dgm:t>
        <a:bodyPr/>
        <a:lstStyle/>
        <a:p>
          <a:endParaRPr lang="en-US"/>
        </a:p>
      </dgm:t>
    </dgm:pt>
    <dgm:pt modelId="{6E730A5E-ACE1-4E14-8AA7-F563CE2342A0}">
      <dgm:prSet/>
      <dgm:spPr/>
      <dgm:t>
        <a:bodyPr/>
        <a:lstStyle/>
        <a:p>
          <a:r>
            <a:rPr lang="en-US" sz="2300" dirty="0"/>
            <a:t>Protein</a:t>
          </a:r>
        </a:p>
      </dgm:t>
    </dgm:pt>
    <dgm:pt modelId="{E7AB28C5-B0B2-4A45-B788-276726F505BE}" type="parTrans" cxnId="{BB75CDCA-2698-457A-9D29-8FA52EEF3F93}">
      <dgm:prSet/>
      <dgm:spPr/>
      <dgm:t>
        <a:bodyPr/>
        <a:lstStyle/>
        <a:p>
          <a:endParaRPr lang="en-US"/>
        </a:p>
      </dgm:t>
    </dgm:pt>
    <dgm:pt modelId="{E4337EE0-54D7-4F80-B5C7-AD4F18B74E55}" type="sibTrans" cxnId="{BB75CDCA-2698-457A-9D29-8FA52EEF3F93}">
      <dgm:prSet/>
      <dgm:spPr/>
      <dgm:t>
        <a:bodyPr/>
        <a:lstStyle/>
        <a:p>
          <a:endParaRPr lang="en-US"/>
        </a:p>
      </dgm:t>
    </dgm:pt>
    <dgm:pt modelId="{D6E387A9-97FB-4CD2-9932-E8BCD3599B2D}">
      <dgm:prSet/>
      <dgm:spPr/>
      <dgm:t>
        <a:bodyPr/>
        <a:lstStyle/>
        <a:p>
          <a:r>
            <a:rPr lang="en-US" sz="2300" dirty="0"/>
            <a:t>Sodium</a:t>
          </a:r>
        </a:p>
      </dgm:t>
    </dgm:pt>
    <dgm:pt modelId="{FBDDAC53-D2E9-4938-B756-6AAFEFD1CB9C}" type="parTrans" cxnId="{2359D9CC-FA5B-412C-A485-5DFB606BCBAB}">
      <dgm:prSet/>
      <dgm:spPr/>
      <dgm:t>
        <a:bodyPr/>
        <a:lstStyle/>
        <a:p>
          <a:endParaRPr lang="en-US"/>
        </a:p>
      </dgm:t>
    </dgm:pt>
    <dgm:pt modelId="{DFD27CA3-7C23-417F-85A3-CF45110FFD46}" type="sibTrans" cxnId="{2359D9CC-FA5B-412C-A485-5DFB606BCBAB}">
      <dgm:prSet/>
      <dgm:spPr/>
      <dgm:t>
        <a:bodyPr/>
        <a:lstStyle/>
        <a:p>
          <a:endParaRPr lang="en-US"/>
        </a:p>
      </dgm:t>
    </dgm:pt>
    <dgm:pt modelId="{34BB0618-5EBA-41C4-8288-6B74EBA2AE5D}">
      <dgm:prSet custT="1"/>
      <dgm:spPr/>
      <dgm:t>
        <a:bodyPr/>
        <a:lstStyle/>
        <a:p>
          <a:r>
            <a:rPr lang="en-US" sz="2300" dirty="0"/>
            <a:t> Calories</a:t>
          </a:r>
          <a:endParaRPr lang="en-US" sz="1200" dirty="0"/>
        </a:p>
      </dgm:t>
    </dgm:pt>
    <dgm:pt modelId="{47982160-DD93-4BA2-BD7A-1BC77736CFC2}" type="parTrans" cxnId="{5F673BBD-5EB7-4A40-A605-E81E7AC9D24E}">
      <dgm:prSet/>
      <dgm:spPr/>
      <dgm:t>
        <a:bodyPr/>
        <a:lstStyle/>
        <a:p>
          <a:endParaRPr lang="en-US"/>
        </a:p>
      </dgm:t>
    </dgm:pt>
    <dgm:pt modelId="{0D31E0F0-35D1-41B0-A54F-66C542775CFD}" type="sibTrans" cxnId="{5F673BBD-5EB7-4A40-A605-E81E7AC9D24E}">
      <dgm:prSet/>
      <dgm:spPr/>
      <dgm:t>
        <a:bodyPr/>
        <a:lstStyle/>
        <a:p>
          <a:endParaRPr lang="en-US"/>
        </a:p>
      </dgm:t>
    </dgm:pt>
    <dgm:pt modelId="{76867FBB-4009-4F40-90EF-28489637CAAE}">
      <dgm:prSet custT="1"/>
      <dgm:spPr/>
      <dgm:t>
        <a:bodyPr/>
        <a:lstStyle/>
        <a:p>
          <a:r>
            <a:rPr lang="en-US" sz="2300" dirty="0"/>
            <a:t>Added sugar</a:t>
          </a:r>
          <a:endParaRPr lang="en-US" sz="1200" dirty="0"/>
        </a:p>
      </dgm:t>
    </dgm:pt>
    <dgm:pt modelId="{D2E68961-F854-42EE-A3FB-E7FF2C8213A7}" type="parTrans" cxnId="{12B3B9E1-28DC-4D24-8606-60A282B8FAC1}">
      <dgm:prSet/>
      <dgm:spPr/>
      <dgm:t>
        <a:bodyPr/>
        <a:lstStyle/>
        <a:p>
          <a:endParaRPr lang="en-US"/>
        </a:p>
      </dgm:t>
    </dgm:pt>
    <dgm:pt modelId="{27ACA9F7-381E-4EF2-8A21-82F3C2C27877}" type="sibTrans" cxnId="{12B3B9E1-28DC-4D24-8606-60A282B8FAC1}">
      <dgm:prSet/>
      <dgm:spPr/>
      <dgm:t>
        <a:bodyPr/>
        <a:lstStyle/>
        <a:p>
          <a:endParaRPr lang="en-US"/>
        </a:p>
      </dgm:t>
    </dgm:pt>
    <dgm:pt modelId="{E460573E-45FE-4002-BE5C-EFC15F87C790}" type="pres">
      <dgm:prSet presAssocID="{A8186539-783C-4315-AFEA-29AA50643D24}" presName="linear" presStyleCnt="0">
        <dgm:presLayoutVars>
          <dgm:dir/>
          <dgm:animLvl val="lvl"/>
          <dgm:resizeHandles val="exact"/>
        </dgm:presLayoutVars>
      </dgm:prSet>
      <dgm:spPr/>
    </dgm:pt>
    <dgm:pt modelId="{D2A92C6B-D075-4D1B-909B-40A10B5525A4}" type="pres">
      <dgm:prSet presAssocID="{CF5BED44-D2B6-4B2C-9DFC-B356B841E756}" presName="parentLin" presStyleCnt="0"/>
      <dgm:spPr/>
    </dgm:pt>
    <dgm:pt modelId="{0E4C43DF-41AD-4DE4-AA22-16C70C135CFE}" type="pres">
      <dgm:prSet presAssocID="{CF5BED44-D2B6-4B2C-9DFC-B356B841E756}" presName="parentLeftMargin" presStyleLbl="node1" presStyleIdx="0" presStyleCnt="1"/>
      <dgm:spPr/>
    </dgm:pt>
    <dgm:pt modelId="{9F2691FB-5E24-4A11-9EA7-E055F424EFCD}" type="pres">
      <dgm:prSet presAssocID="{CF5BED44-D2B6-4B2C-9DFC-B356B841E756}" presName="parentText" presStyleLbl="node1" presStyleIdx="0" presStyleCnt="1">
        <dgm:presLayoutVars>
          <dgm:chMax val="0"/>
          <dgm:bulletEnabled val="1"/>
        </dgm:presLayoutVars>
      </dgm:prSet>
      <dgm:spPr/>
    </dgm:pt>
    <dgm:pt modelId="{2F860362-CB01-44B0-932E-BAC87F3D81F1}" type="pres">
      <dgm:prSet presAssocID="{CF5BED44-D2B6-4B2C-9DFC-B356B841E756}" presName="negativeSpace" presStyleCnt="0"/>
      <dgm:spPr/>
    </dgm:pt>
    <dgm:pt modelId="{1C1938FF-3002-45AE-8137-4F37D2E23860}" type="pres">
      <dgm:prSet presAssocID="{CF5BED44-D2B6-4B2C-9DFC-B356B841E756}" presName="childText" presStyleLbl="conFgAcc1" presStyleIdx="0" presStyleCnt="1">
        <dgm:presLayoutVars>
          <dgm:bulletEnabled val="1"/>
        </dgm:presLayoutVars>
      </dgm:prSet>
      <dgm:spPr/>
    </dgm:pt>
  </dgm:ptLst>
  <dgm:cxnLst>
    <dgm:cxn modelId="{FD822B1A-EBC6-4D5D-8627-27505F043C1E}" type="presOf" srcId="{A8186539-783C-4315-AFEA-29AA50643D24}" destId="{E460573E-45FE-4002-BE5C-EFC15F87C790}" srcOrd="0" destOrd="0" presId="urn:microsoft.com/office/officeart/2005/8/layout/list1"/>
    <dgm:cxn modelId="{7D6EB71B-58F2-4D0C-8A7E-5DA640C2F95D}" type="presOf" srcId="{76867FBB-4009-4F40-90EF-28489637CAAE}" destId="{1C1938FF-3002-45AE-8137-4F37D2E23860}" srcOrd="0" destOrd="2" presId="urn:microsoft.com/office/officeart/2005/8/layout/list1"/>
    <dgm:cxn modelId="{C39A891D-A55C-4A30-AB32-CA23C12830FC}" srcId="{A8186539-783C-4315-AFEA-29AA50643D24}" destId="{CF5BED44-D2B6-4B2C-9DFC-B356B841E756}" srcOrd="0" destOrd="0" parTransId="{A209976F-3436-41F1-B63F-60CF62C5E743}" sibTransId="{95F3577B-1FBC-4F84-8ADD-3E3107219FE8}"/>
    <dgm:cxn modelId="{79717F26-8D57-4F00-B86B-5976CBD82B82}" type="presOf" srcId="{D6E387A9-97FB-4CD2-9932-E8BCD3599B2D}" destId="{1C1938FF-3002-45AE-8137-4F37D2E23860}" srcOrd="0" destOrd="5" presId="urn:microsoft.com/office/officeart/2005/8/layout/list1"/>
    <dgm:cxn modelId="{C6A1983E-A186-450C-B373-29AC9E8D9FEF}" type="presOf" srcId="{34BB0618-5EBA-41C4-8288-6B74EBA2AE5D}" destId="{1C1938FF-3002-45AE-8137-4F37D2E23860}" srcOrd="0" destOrd="1" presId="urn:microsoft.com/office/officeart/2005/8/layout/list1"/>
    <dgm:cxn modelId="{CF4AF059-16E9-4FEF-B652-902021C441DB}" type="presOf" srcId="{2912F9F9-9A44-450B-897E-0A6DEA297721}" destId="{1C1938FF-3002-45AE-8137-4F37D2E23860}" srcOrd="0" destOrd="0" presId="urn:microsoft.com/office/officeart/2005/8/layout/list1"/>
    <dgm:cxn modelId="{526F0B7A-BC07-4963-9527-6DD6ACC3FFB9}" type="presOf" srcId="{CF5BED44-D2B6-4B2C-9DFC-B356B841E756}" destId="{9F2691FB-5E24-4A11-9EA7-E055F424EFCD}" srcOrd="1" destOrd="0" presId="urn:microsoft.com/office/officeart/2005/8/layout/list1"/>
    <dgm:cxn modelId="{DEE0E97C-D8E6-485D-BC2E-7DB21CDFB008}" srcId="{CF5BED44-D2B6-4B2C-9DFC-B356B841E756}" destId="{2912F9F9-9A44-450B-897E-0A6DEA297721}" srcOrd="0" destOrd="0" parTransId="{75F9405C-082E-4AEB-BDF2-58258FD8A11C}" sibTransId="{2C2DFDFB-0C44-4B0C-8000-4AFB70A06233}"/>
    <dgm:cxn modelId="{CA3BE988-0BC0-4509-8B47-A41A1D7BE435}" type="presOf" srcId="{6E730A5E-ACE1-4E14-8AA7-F563CE2342A0}" destId="{1C1938FF-3002-45AE-8137-4F37D2E23860}" srcOrd="0" destOrd="4" presId="urn:microsoft.com/office/officeart/2005/8/layout/list1"/>
    <dgm:cxn modelId="{5F673BBD-5EB7-4A40-A605-E81E7AC9D24E}" srcId="{CF5BED44-D2B6-4B2C-9DFC-B356B841E756}" destId="{34BB0618-5EBA-41C4-8288-6B74EBA2AE5D}" srcOrd="1" destOrd="0" parTransId="{47982160-DD93-4BA2-BD7A-1BC77736CFC2}" sibTransId="{0D31E0F0-35D1-41B0-A54F-66C542775CFD}"/>
    <dgm:cxn modelId="{BA4025BF-2DCD-4B2F-8031-945EAC6D9233}" type="presOf" srcId="{BDBBCC44-C4B2-47B1-A7BE-3C98437421D9}" destId="{1C1938FF-3002-45AE-8137-4F37D2E23860}" srcOrd="0" destOrd="3" presId="urn:microsoft.com/office/officeart/2005/8/layout/list1"/>
    <dgm:cxn modelId="{BB75CDCA-2698-457A-9D29-8FA52EEF3F93}" srcId="{CF5BED44-D2B6-4B2C-9DFC-B356B841E756}" destId="{6E730A5E-ACE1-4E14-8AA7-F563CE2342A0}" srcOrd="4" destOrd="0" parTransId="{E7AB28C5-B0B2-4A45-B788-276726F505BE}" sibTransId="{E4337EE0-54D7-4F80-B5C7-AD4F18B74E55}"/>
    <dgm:cxn modelId="{2359D9CC-FA5B-412C-A485-5DFB606BCBAB}" srcId="{CF5BED44-D2B6-4B2C-9DFC-B356B841E756}" destId="{D6E387A9-97FB-4CD2-9932-E8BCD3599B2D}" srcOrd="5" destOrd="0" parTransId="{FBDDAC53-D2E9-4938-B756-6AAFEFD1CB9C}" sibTransId="{DFD27CA3-7C23-417F-85A3-CF45110FFD46}"/>
    <dgm:cxn modelId="{DB17E1DE-042B-4C7E-B36E-1E344B229281}" srcId="{CF5BED44-D2B6-4B2C-9DFC-B356B841E756}" destId="{BDBBCC44-C4B2-47B1-A7BE-3C98437421D9}" srcOrd="3" destOrd="0" parTransId="{1A532617-2D53-489D-A0F6-DF566927702D}" sibTransId="{8068D32C-2BB5-4AAA-9D9C-9DB06B54ACDD}"/>
    <dgm:cxn modelId="{12B3B9E1-28DC-4D24-8606-60A282B8FAC1}" srcId="{CF5BED44-D2B6-4B2C-9DFC-B356B841E756}" destId="{76867FBB-4009-4F40-90EF-28489637CAAE}" srcOrd="2" destOrd="0" parTransId="{D2E68961-F854-42EE-A3FB-E7FF2C8213A7}" sibTransId="{27ACA9F7-381E-4EF2-8A21-82F3C2C27877}"/>
    <dgm:cxn modelId="{F7A3F1FA-5573-463A-AB0C-6179126F54BA}" type="presOf" srcId="{CF5BED44-D2B6-4B2C-9DFC-B356B841E756}" destId="{0E4C43DF-41AD-4DE4-AA22-16C70C135CFE}" srcOrd="0" destOrd="0" presId="urn:microsoft.com/office/officeart/2005/8/layout/list1"/>
    <dgm:cxn modelId="{1AE32A08-24F6-489F-912D-C3035AD4A720}" type="presParOf" srcId="{E460573E-45FE-4002-BE5C-EFC15F87C790}" destId="{D2A92C6B-D075-4D1B-909B-40A10B5525A4}" srcOrd="0" destOrd="0" presId="urn:microsoft.com/office/officeart/2005/8/layout/list1"/>
    <dgm:cxn modelId="{8ABDEFAA-C0FF-4A1E-8666-D7365BFF49F5}" type="presParOf" srcId="{D2A92C6B-D075-4D1B-909B-40A10B5525A4}" destId="{0E4C43DF-41AD-4DE4-AA22-16C70C135CFE}" srcOrd="0" destOrd="0" presId="urn:microsoft.com/office/officeart/2005/8/layout/list1"/>
    <dgm:cxn modelId="{E212A26A-6791-4940-AD9C-C6A3499F8186}" type="presParOf" srcId="{D2A92C6B-D075-4D1B-909B-40A10B5525A4}" destId="{9F2691FB-5E24-4A11-9EA7-E055F424EFCD}" srcOrd="1" destOrd="0" presId="urn:microsoft.com/office/officeart/2005/8/layout/list1"/>
    <dgm:cxn modelId="{9965F99B-6F45-4F4A-9A7A-48F0CE5F61E6}" type="presParOf" srcId="{E460573E-45FE-4002-BE5C-EFC15F87C790}" destId="{2F860362-CB01-44B0-932E-BAC87F3D81F1}" srcOrd="1" destOrd="0" presId="urn:microsoft.com/office/officeart/2005/8/layout/list1"/>
    <dgm:cxn modelId="{13890DC9-21D3-47BC-8696-05335D8237D3}" type="presParOf" srcId="{E460573E-45FE-4002-BE5C-EFC15F87C790}" destId="{1C1938FF-3002-45AE-8137-4F37D2E23860}"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F72975A-5B6B-4F33-87D5-0C6F87A62F7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5149A7A-311D-46F5-B681-231D2BF52E72}">
      <dgm:prSet/>
      <dgm:spPr/>
      <dgm:t>
        <a:bodyPr/>
        <a:lstStyle/>
        <a:p>
          <a:r>
            <a:rPr lang="en-US"/>
            <a:t>Buy seasonal produce.</a:t>
          </a:r>
        </a:p>
      </dgm:t>
    </dgm:pt>
    <dgm:pt modelId="{3626E7C5-6A80-4BB8-828B-271852605ACC}" type="parTrans" cxnId="{989476AC-662D-4602-B50F-821E2C23BA5E}">
      <dgm:prSet/>
      <dgm:spPr/>
      <dgm:t>
        <a:bodyPr/>
        <a:lstStyle/>
        <a:p>
          <a:endParaRPr lang="en-US"/>
        </a:p>
      </dgm:t>
    </dgm:pt>
    <dgm:pt modelId="{C41B6697-D6EB-478F-8AC3-64D4FDC6FB1A}" type="sibTrans" cxnId="{989476AC-662D-4602-B50F-821E2C23BA5E}">
      <dgm:prSet/>
      <dgm:spPr/>
      <dgm:t>
        <a:bodyPr/>
        <a:lstStyle/>
        <a:p>
          <a:endParaRPr lang="en-US"/>
        </a:p>
      </dgm:t>
    </dgm:pt>
    <dgm:pt modelId="{3DF45EFB-0285-4C5A-8DE0-1A15AAD55B51}">
      <dgm:prSet/>
      <dgm:spPr/>
      <dgm:t>
        <a:bodyPr/>
        <a:lstStyle/>
        <a:p>
          <a:r>
            <a:rPr lang="en-US"/>
            <a:t>Purchase frozen vegetables.</a:t>
          </a:r>
        </a:p>
      </dgm:t>
    </dgm:pt>
    <dgm:pt modelId="{2120CBB0-C06B-4D68-815E-0E029CFD63F2}" type="parTrans" cxnId="{7CC2D61B-263B-458A-937C-1D17B7F9FF89}">
      <dgm:prSet/>
      <dgm:spPr/>
      <dgm:t>
        <a:bodyPr/>
        <a:lstStyle/>
        <a:p>
          <a:endParaRPr lang="en-US"/>
        </a:p>
      </dgm:t>
    </dgm:pt>
    <dgm:pt modelId="{F4BF55A2-6DE2-40D3-B0C4-F12D1BCA522A}" type="sibTrans" cxnId="{7CC2D61B-263B-458A-937C-1D17B7F9FF89}">
      <dgm:prSet/>
      <dgm:spPr/>
      <dgm:t>
        <a:bodyPr/>
        <a:lstStyle/>
        <a:p>
          <a:endParaRPr lang="en-US"/>
        </a:p>
      </dgm:t>
    </dgm:pt>
    <dgm:pt modelId="{A5080512-C44F-4D39-A1DC-2B717ED1EB54}">
      <dgm:prSet/>
      <dgm:spPr/>
      <dgm:t>
        <a:bodyPr/>
        <a:lstStyle/>
        <a:p>
          <a:r>
            <a:rPr lang="en-US"/>
            <a:t>Use beans and lentils.</a:t>
          </a:r>
        </a:p>
      </dgm:t>
    </dgm:pt>
    <dgm:pt modelId="{8C68DA85-E03D-4662-8D34-38790171604F}" type="parTrans" cxnId="{E43EF602-8D22-47BC-8100-073246AD9F43}">
      <dgm:prSet/>
      <dgm:spPr/>
      <dgm:t>
        <a:bodyPr/>
        <a:lstStyle/>
        <a:p>
          <a:endParaRPr lang="en-US"/>
        </a:p>
      </dgm:t>
    </dgm:pt>
    <dgm:pt modelId="{8EB73893-0EEA-46D2-9603-2E59938B59C7}" type="sibTrans" cxnId="{E43EF602-8D22-47BC-8100-073246AD9F43}">
      <dgm:prSet/>
      <dgm:spPr/>
      <dgm:t>
        <a:bodyPr/>
        <a:lstStyle/>
        <a:p>
          <a:endParaRPr lang="en-US"/>
        </a:p>
      </dgm:t>
    </dgm:pt>
    <dgm:pt modelId="{7520D874-3A38-4C27-93ED-A12E43E7EE24}">
      <dgm:prSet/>
      <dgm:spPr/>
      <dgm:t>
        <a:bodyPr/>
        <a:lstStyle/>
        <a:p>
          <a:r>
            <a:rPr lang="en-US"/>
            <a:t>Plan meals before shopping.</a:t>
          </a:r>
        </a:p>
      </dgm:t>
    </dgm:pt>
    <dgm:pt modelId="{D9F22A47-42BA-45DC-84FE-DB4F52974A03}" type="parTrans" cxnId="{75D59CDC-7D40-4D57-BCF7-E3F85C852B38}">
      <dgm:prSet/>
      <dgm:spPr/>
      <dgm:t>
        <a:bodyPr/>
        <a:lstStyle/>
        <a:p>
          <a:endParaRPr lang="en-US"/>
        </a:p>
      </dgm:t>
    </dgm:pt>
    <dgm:pt modelId="{8BC8C46E-2EFE-4516-AE54-E3FDFB030A11}" type="sibTrans" cxnId="{75D59CDC-7D40-4D57-BCF7-E3F85C852B38}">
      <dgm:prSet/>
      <dgm:spPr/>
      <dgm:t>
        <a:bodyPr/>
        <a:lstStyle/>
        <a:p>
          <a:endParaRPr lang="en-US"/>
        </a:p>
      </dgm:t>
    </dgm:pt>
    <dgm:pt modelId="{D443480D-9180-4763-9467-84BBB0AB8443}" type="pres">
      <dgm:prSet presAssocID="{BF72975A-5B6B-4F33-87D5-0C6F87A62F72}" presName="root" presStyleCnt="0">
        <dgm:presLayoutVars>
          <dgm:dir/>
          <dgm:resizeHandles val="exact"/>
        </dgm:presLayoutVars>
      </dgm:prSet>
      <dgm:spPr/>
    </dgm:pt>
    <dgm:pt modelId="{6913363F-4642-447C-8003-1BB80626E793}" type="pres">
      <dgm:prSet presAssocID="{95149A7A-311D-46F5-B681-231D2BF52E72}" presName="compNode" presStyleCnt="0"/>
      <dgm:spPr/>
    </dgm:pt>
    <dgm:pt modelId="{77C9E928-2E8A-40E4-832A-5933247AF7A2}" type="pres">
      <dgm:prSet presAssocID="{95149A7A-311D-46F5-B681-231D2BF52E72}" presName="bgRect" presStyleLbl="bgShp" presStyleIdx="0" presStyleCnt="4"/>
      <dgm:spPr/>
    </dgm:pt>
    <dgm:pt modelId="{C64EFE8A-F1A5-4A40-A4EF-BDA7E3A605FA}" type="pres">
      <dgm:prSet presAssocID="{95149A7A-311D-46F5-B681-231D2BF52E72}"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Seeds"/>
        </a:ext>
      </dgm:extLst>
    </dgm:pt>
    <dgm:pt modelId="{2D67B02E-CF0A-480E-A32B-842B89902A00}" type="pres">
      <dgm:prSet presAssocID="{95149A7A-311D-46F5-B681-231D2BF52E72}" presName="spaceRect" presStyleCnt="0"/>
      <dgm:spPr/>
    </dgm:pt>
    <dgm:pt modelId="{5640545F-8278-42C3-9C3E-C0A6ABB72574}" type="pres">
      <dgm:prSet presAssocID="{95149A7A-311D-46F5-B681-231D2BF52E72}" presName="parTx" presStyleLbl="revTx" presStyleIdx="0" presStyleCnt="4">
        <dgm:presLayoutVars>
          <dgm:chMax val="0"/>
          <dgm:chPref val="0"/>
        </dgm:presLayoutVars>
      </dgm:prSet>
      <dgm:spPr/>
    </dgm:pt>
    <dgm:pt modelId="{4CD17CB7-8FDE-46C7-B0D0-1DC885AE9246}" type="pres">
      <dgm:prSet presAssocID="{C41B6697-D6EB-478F-8AC3-64D4FDC6FB1A}" presName="sibTrans" presStyleCnt="0"/>
      <dgm:spPr/>
    </dgm:pt>
    <dgm:pt modelId="{3A69B279-8B6B-4023-8EB8-0F7D6F22F680}" type="pres">
      <dgm:prSet presAssocID="{3DF45EFB-0285-4C5A-8DE0-1A15AAD55B51}" presName="compNode" presStyleCnt="0"/>
      <dgm:spPr/>
    </dgm:pt>
    <dgm:pt modelId="{481B5D59-C069-4BDB-A33A-CFF83BDC7E58}" type="pres">
      <dgm:prSet presAssocID="{3DF45EFB-0285-4C5A-8DE0-1A15AAD55B51}" presName="bgRect" presStyleLbl="bgShp" presStyleIdx="1" presStyleCnt="4"/>
      <dgm:spPr/>
    </dgm:pt>
    <dgm:pt modelId="{753E0766-6F7E-4310-95E2-AFB6DB44D825}" type="pres">
      <dgm:prSet presAssocID="{3DF45EFB-0285-4C5A-8DE0-1A15AAD55B51}"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vocado"/>
        </a:ext>
      </dgm:extLst>
    </dgm:pt>
    <dgm:pt modelId="{A988DA3F-AA5D-40DE-9469-6E9663579834}" type="pres">
      <dgm:prSet presAssocID="{3DF45EFB-0285-4C5A-8DE0-1A15AAD55B51}" presName="spaceRect" presStyleCnt="0"/>
      <dgm:spPr/>
    </dgm:pt>
    <dgm:pt modelId="{0B869FD5-715C-4204-B003-8BB7D098FB03}" type="pres">
      <dgm:prSet presAssocID="{3DF45EFB-0285-4C5A-8DE0-1A15AAD55B51}" presName="parTx" presStyleLbl="revTx" presStyleIdx="1" presStyleCnt="4">
        <dgm:presLayoutVars>
          <dgm:chMax val="0"/>
          <dgm:chPref val="0"/>
        </dgm:presLayoutVars>
      </dgm:prSet>
      <dgm:spPr/>
    </dgm:pt>
    <dgm:pt modelId="{FBE4FFA7-6C6C-4D00-92BB-000716E4BB8C}" type="pres">
      <dgm:prSet presAssocID="{F4BF55A2-6DE2-40D3-B0C4-F12D1BCA522A}" presName="sibTrans" presStyleCnt="0"/>
      <dgm:spPr/>
    </dgm:pt>
    <dgm:pt modelId="{69AD9E9E-4861-4DA2-893E-0654A9A6140C}" type="pres">
      <dgm:prSet presAssocID="{A5080512-C44F-4D39-A1DC-2B717ED1EB54}" presName="compNode" presStyleCnt="0"/>
      <dgm:spPr/>
    </dgm:pt>
    <dgm:pt modelId="{31C206DB-DDA6-471C-9058-1C4A98894889}" type="pres">
      <dgm:prSet presAssocID="{A5080512-C44F-4D39-A1DC-2B717ED1EB54}" presName="bgRect" presStyleLbl="bgShp" presStyleIdx="2" presStyleCnt="4"/>
      <dgm:spPr/>
    </dgm:pt>
    <dgm:pt modelId="{B6EC2582-1F77-4A9E-8443-7BCD08EFA643}" type="pres">
      <dgm:prSet presAssocID="{A5080512-C44F-4D39-A1DC-2B717ED1EB54}"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Table Setting"/>
        </a:ext>
      </dgm:extLst>
    </dgm:pt>
    <dgm:pt modelId="{CEE18E2B-6E7B-45B5-8711-8EBB25ECF4D7}" type="pres">
      <dgm:prSet presAssocID="{A5080512-C44F-4D39-A1DC-2B717ED1EB54}" presName="spaceRect" presStyleCnt="0"/>
      <dgm:spPr/>
    </dgm:pt>
    <dgm:pt modelId="{85C66B00-B655-4A29-B4F4-E3EF94EEA7C8}" type="pres">
      <dgm:prSet presAssocID="{A5080512-C44F-4D39-A1DC-2B717ED1EB54}" presName="parTx" presStyleLbl="revTx" presStyleIdx="2" presStyleCnt="4">
        <dgm:presLayoutVars>
          <dgm:chMax val="0"/>
          <dgm:chPref val="0"/>
        </dgm:presLayoutVars>
      </dgm:prSet>
      <dgm:spPr/>
    </dgm:pt>
    <dgm:pt modelId="{F1E72A2F-6241-476A-8182-CAF9EBE48AF3}" type="pres">
      <dgm:prSet presAssocID="{8EB73893-0EEA-46D2-9603-2E59938B59C7}" presName="sibTrans" presStyleCnt="0"/>
      <dgm:spPr/>
    </dgm:pt>
    <dgm:pt modelId="{A988BB3B-B5B5-40BA-B119-23EECDEB3B2F}" type="pres">
      <dgm:prSet presAssocID="{7520D874-3A38-4C27-93ED-A12E43E7EE24}" presName="compNode" presStyleCnt="0"/>
      <dgm:spPr/>
    </dgm:pt>
    <dgm:pt modelId="{6C3AE929-DCC7-430B-8462-B17E829DDC69}" type="pres">
      <dgm:prSet presAssocID="{7520D874-3A38-4C27-93ED-A12E43E7EE24}" presName="bgRect" presStyleLbl="bgShp" presStyleIdx="3" presStyleCnt="4"/>
      <dgm:spPr/>
    </dgm:pt>
    <dgm:pt modelId="{A4740802-DAB9-491C-9D02-63E346749882}" type="pres">
      <dgm:prSet presAssocID="{7520D874-3A38-4C27-93ED-A12E43E7EE24}"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hopping cart"/>
        </a:ext>
      </dgm:extLst>
    </dgm:pt>
    <dgm:pt modelId="{4353EBB6-455B-4814-A547-BC36A09A7BE1}" type="pres">
      <dgm:prSet presAssocID="{7520D874-3A38-4C27-93ED-A12E43E7EE24}" presName="spaceRect" presStyleCnt="0"/>
      <dgm:spPr/>
    </dgm:pt>
    <dgm:pt modelId="{0EBCE64D-D198-47C1-97BE-C72C08EA8DF5}" type="pres">
      <dgm:prSet presAssocID="{7520D874-3A38-4C27-93ED-A12E43E7EE24}" presName="parTx" presStyleLbl="revTx" presStyleIdx="3" presStyleCnt="4">
        <dgm:presLayoutVars>
          <dgm:chMax val="0"/>
          <dgm:chPref val="0"/>
        </dgm:presLayoutVars>
      </dgm:prSet>
      <dgm:spPr/>
    </dgm:pt>
  </dgm:ptLst>
  <dgm:cxnLst>
    <dgm:cxn modelId="{E43EF602-8D22-47BC-8100-073246AD9F43}" srcId="{BF72975A-5B6B-4F33-87D5-0C6F87A62F72}" destId="{A5080512-C44F-4D39-A1DC-2B717ED1EB54}" srcOrd="2" destOrd="0" parTransId="{8C68DA85-E03D-4662-8D34-38790171604F}" sibTransId="{8EB73893-0EEA-46D2-9603-2E59938B59C7}"/>
    <dgm:cxn modelId="{7CC2D61B-263B-458A-937C-1D17B7F9FF89}" srcId="{BF72975A-5B6B-4F33-87D5-0C6F87A62F72}" destId="{3DF45EFB-0285-4C5A-8DE0-1A15AAD55B51}" srcOrd="1" destOrd="0" parTransId="{2120CBB0-C06B-4D68-815E-0E029CFD63F2}" sibTransId="{F4BF55A2-6DE2-40D3-B0C4-F12D1BCA522A}"/>
    <dgm:cxn modelId="{F859F548-78D2-4725-AA4E-E57FAFD80FE4}" type="presOf" srcId="{7520D874-3A38-4C27-93ED-A12E43E7EE24}" destId="{0EBCE64D-D198-47C1-97BE-C72C08EA8DF5}" srcOrd="0" destOrd="0" presId="urn:microsoft.com/office/officeart/2018/2/layout/IconVerticalSolidList"/>
    <dgm:cxn modelId="{B72C557C-6941-4F75-BC4F-7689B0FDAE49}" type="presOf" srcId="{95149A7A-311D-46F5-B681-231D2BF52E72}" destId="{5640545F-8278-42C3-9C3E-C0A6ABB72574}" srcOrd="0" destOrd="0" presId="urn:microsoft.com/office/officeart/2018/2/layout/IconVerticalSolidList"/>
    <dgm:cxn modelId="{C0F8B68E-180E-4EC6-A2CB-092D780C35A7}" type="presOf" srcId="{3DF45EFB-0285-4C5A-8DE0-1A15AAD55B51}" destId="{0B869FD5-715C-4204-B003-8BB7D098FB03}" srcOrd="0" destOrd="0" presId="urn:microsoft.com/office/officeart/2018/2/layout/IconVerticalSolidList"/>
    <dgm:cxn modelId="{418DE59A-3753-49E4-87A1-6270F93723D8}" type="presOf" srcId="{A5080512-C44F-4D39-A1DC-2B717ED1EB54}" destId="{85C66B00-B655-4A29-B4F4-E3EF94EEA7C8}" srcOrd="0" destOrd="0" presId="urn:microsoft.com/office/officeart/2018/2/layout/IconVerticalSolidList"/>
    <dgm:cxn modelId="{5F5E83A1-2E18-4069-B076-6DA27F587710}" type="presOf" srcId="{BF72975A-5B6B-4F33-87D5-0C6F87A62F72}" destId="{D443480D-9180-4763-9467-84BBB0AB8443}" srcOrd="0" destOrd="0" presId="urn:microsoft.com/office/officeart/2018/2/layout/IconVerticalSolidList"/>
    <dgm:cxn modelId="{989476AC-662D-4602-B50F-821E2C23BA5E}" srcId="{BF72975A-5B6B-4F33-87D5-0C6F87A62F72}" destId="{95149A7A-311D-46F5-B681-231D2BF52E72}" srcOrd="0" destOrd="0" parTransId="{3626E7C5-6A80-4BB8-828B-271852605ACC}" sibTransId="{C41B6697-D6EB-478F-8AC3-64D4FDC6FB1A}"/>
    <dgm:cxn modelId="{75D59CDC-7D40-4D57-BCF7-E3F85C852B38}" srcId="{BF72975A-5B6B-4F33-87D5-0C6F87A62F72}" destId="{7520D874-3A38-4C27-93ED-A12E43E7EE24}" srcOrd="3" destOrd="0" parTransId="{D9F22A47-42BA-45DC-84FE-DB4F52974A03}" sibTransId="{8BC8C46E-2EFE-4516-AE54-E3FDFB030A11}"/>
    <dgm:cxn modelId="{F37FA0DE-F6DB-489A-8B19-2356A4942678}" type="presParOf" srcId="{D443480D-9180-4763-9467-84BBB0AB8443}" destId="{6913363F-4642-447C-8003-1BB80626E793}" srcOrd="0" destOrd="0" presId="urn:microsoft.com/office/officeart/2018/2/layout/IconVerticalSolidList"/>
    <dgm:cxn modelId="{69382EBD-F5C3-4E07-B910-7B55963D9A22}" type="presParOf" srcId="{6913363F-4642-447C-8003-1BB80626E793}" destId="{77C9E928-2E8A-40E4-832A-5933247AF7A2}" srcOrd="0" destOrd="0" presId="urn:microsoft.com/office/officeart/2018/2/layout/IconVerticalSolidList"/>
    <dgm:cxn modelId="{1D0C02A2-C8B1-49A8-A85B-FE314C176613}" type="presParOf" srcId="{6913363F-4642-447C-8003-1BB80626E793}" destId="{C64EFE8A-F1A5-4A40-A4EF-BDA7E3A605FA}" srcOrd="1" destOrd="0" presId="urn:microsoft.com/office/officeart/2018/2/layout/IconVerticalSolidList"/>
    <dgm:cxn modelId="{2AE18A28-9C8A-4078-8FE3-DFAA02F8432D}" type="presParOf" srcId="{6913363F-4642-447C-8003-1BB80626E793}" destId="{2D67B02E-CF0A-480E-A32B-842B89902A00}" srcOrd="2" destOrd="0" presId="urn:microsoft.com/office/officeart/2018/2/layout/IconVerticalSolidList"/>
    <dgm:cxn modelId="{C8A08D3C-6C7E-4D6F-9BF7-A53DD465CF89}" type="presParOf" srcId="{6913363F-4642-447C-8003-1BB80626E793}" destId="{5640545F-8278-42C3-9C3E-C0A6ABB72574}" srcOrd="3" destOrd="0" presId="urn:microsoft.com/office/officeart/2018/2/layout/IconVerticalSolidList"/>
    <dgm:cxn modelId="{F7C69E1F-BA48-403D-BEC0-5E646F662BBB}" type="presParOf" srcId="{D443480D-9180-4763-9467-84BBB0AB8443}" destId="{4CD17CB7-8FDE-46C7-B0D0-1DC885AE9246}" srcOrd="1" destOrd="0" presId="urn:microsoft.com/office/officeart/2018/2/layout/IconVerticalSolidList"/>
    <dgm:cxn modelId="{64ECE594-0F66-4036-8620-F4119194F21C}" type="presParOf" srcId="{D443480D-9180-4763-9467-84BBB0AB8443}" destId="{3A69B279-8B6B-4023-8EB8-0F7D6F22F680}" srcOrd="2" destOrd="0" presId="urn:microsoft.com/office/officeart/2018/2/layout/IconVerticalSolidList"/>
    <dgm:cxn modelId="{BABF6A31-E202-4BCE-8667-CBFCADCA92AF}" type="presParOf" srcId="{3A69B279-8B6B-4023-8EB8-0F7D6F22F680}" destId="{481B5D59-C069-4BDB-A33A-CFF83BDC7E58}" srcOrd="0" destOrd="0" presId="urn:microsoft.com/office/officeart/2018/2/layout/IconVerticalSolidList"/>
    <dgm:cxn modelId="{D87387EE-1AB1-4C52-8DC3-AB2A7FD80741}" type="presParOf" srcId="{3A69B279-8B6B-4023-8EB8-0F7D6F22F680}" destId="{753E0766-6F7E-4310-95E2-AFB6DB44D825}" srcOrd="1" destOrd="0" presId="urn:microsoft.com/office/officeart/2018/2/layout/IconVerticalSolidList"/>
    <dgm:cxn modelId="{0871AF69-1129-4DCC-B437-4622580FF981}" type="presParOf" srcId="{3A69B279-8B6B-4023-8EB8-0F7D6F22F680}" destId="{A988DA3F-AA5D-40DE-9469-6E9663579834}" srcOrd="2" destOrd="0" presId="urn:microsoft.com/office/officeart/2018/2/layout/IconVerticalSolidList"/>
    <dgm:cxn modelId="{AF83D9A1-CD98-43B0-89A9-181F3F251A9E}" type="presParOf" srcId="{3A69B279-8B6B-4023-8EB8-0F7D6F22F680}" destId="{0B869FD5-715C-4204-B003-8BB7D098FB03}" srcOrd="3" destOrd="0" presId="urn:microsoft.com/office/officeart/2018/2/layout/IconVerticalSolidList"/>
    <dgm:cxn modelId="{7648CD85-67C1-459D-8B72-089F260C2D8E}" type="presParOf" srcId="{D443480D-9180-4763-9467-84BBB0AB8443}" destId="{FBE4FFA7-6C6C-4D00-92BB-000716E4BB8C}" srcOrd="3" destOrd="0" presId="urn:microsoft.com/office/officeart/2018/2/layout/IconVerticalSolidList"/>
    <dgm:cxn modelId="{C92A0E66-FA97-4A39-9243-EEE8341662F3}" type="presParOf" srcId="{D443480D-9180-4763-9467-84BBB0AB8443}" destId="{69AD9E9E-4861-4DA2-893E-0654A9A6140C}" srcOrd="4" destOrd="0" presId="urn:microsoft.com/office/officeart/2018/2/layout/IconVerticalSolidList"/>
    <dgm:cxn modelId="{51FE6374-E0A9-4A40-BAC8-EA3CF73B285A}" type="presParOf" srcId="{69AD9E9E-4861-4DA2-893E-0654A9A6140C}" destId="{31C206DB-DDA6-471C-9058-1C4A98894889}" srcOrd="0" destOrd="0" presId="urn:microsoft.com/office/officeart/2018/2/layout/IconVerticalSolidList"/>
    <dgm:cxn modelId="{739BBC74-DD46-4D16-B434-70D0E3E016C1}" type="presParOf" srcId="{69AD9E9E-4861-4DA2-893E-0654A9A6140C}" destId="{B6EC2582-1F77-4A9E-8443-7BCD08EFA643}" srcOrd="1" destOrd="0" presId="urn:microsoft.com/office/officeart/2018/2/layout/IconVerticalSolidList"/>
    <dgm:cxn modelId="{CB8E56F1-F600-4FF7-B9ED-C895855AEDBD}" type="presParOf" srcId="{69AD9E9E-4861-4DA2-893E-0654A9A6140C}" destId="{CEE18E2B-6E7B-45B5-8711-8EBB25ECF4D7}" srcOrd="2" destOrd="0" presId="urn:microsoft.com/office/officeart/2018/2/layout/IconVerticalSolidList"/>
    <dgm:cxn modelId="{154B4233-E1A6-42C8-BFAC-EFFC8BA168AF}" type="presParOf" srcId="{69AD9E9E-4861-4DA2-893E-0654A9A6140C}" destId="{85C66B00-B655-4A29-B4F4-E3EF94EEA7C8}" srcOrd="3" destOrd="0" presId="urn:microsoft.com/office/officeart/2018/2/layout/IconVerticalSolidList"/>
    <dgm:cxn modelId="{07F6F6BD-A37D-4791-AA0D-DEE080F40801}" type="presParOf" srcId="{D443480D-9180-4763-9467-84BBB0AB8443}" destId="{F1E72A2F-6241-476A-8182-CAF9EBE48AF3}" srcOrd="5" destOrd="0" presId="urn:microsoft.com/office/officeart/2018/2/layout/IconVerticalSolidList"/>
    <dgm:cxn modelId="{2C2A90C9-2A0D-4762-9426-F78A99CF713D}" type="presParOf" srcId="{D443480D-9180-4763-9467-84BBB0AB8443}" destId="{A988BB3B-B5B5-40BA-B119-23EECDEB3B2F}" srcOrd="6" destOrd="0" presId="urn:microsoft.com/office/officeart/2018/2/layout/IconVerticalSolidList"/>
    <dgm:cxn modelId="{511E5506-7725-4CB8-AA36-3CC83D69EDFF}" type="presParOf" srcId="{A988BB3B-B5B5-40BA-B119-23EECDEB3B2F}" destId="{6C3AE929-DCC7-430B-8462-B17E829DDC69}" srcOrd="0" destOrd="0" presId="urn:microsoft.com/office/officeart/2018/2/layout/IconVerticalSolidList"/>
    <dgm:cxn modelId="{2B88B834-3C2E-47CF-9FBE-A1C5317ABE78}" type="presParOf" srcId="{A988BB3B-B5B5-40BA-B119-23EECDEB3B2F}" destId="{A4740802-DAB9-491C-9D02-63E346749882}" srcOrd="1" destOrd="0" presId="urn:microsoft.com/office/officeart/2018/2/layout/IconVerticalSolidList"/>
    <dgm:cxn modelId="{55258294-5D7D-4507-8CA1-7B52BC9F9A47}" type="presParOf" srcId="{A988BB3B-B5B5-40BA-B119-23EECDEB3B2F}" destId="{4353EBB6-455B-4814-A547-BC36A09A7BE1}" srcOrd="2" destOrd="0" presId="urn:microsoft.com/office/officeart/2018/2/layout/IconVerticalSolidList"/>
    <dgm:cxn modelId="{E604535A-FE43-4466-9130-AD5830AD32E7}" type="presParOf" srcId="{A988BB3B-B5B5-40BA-B119-23EECDEB3B2F}" destId="{0EBCE64D-D198-47C1-97BE-C72C08EA8DF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821D5BA-F116-47EF-BD8D-8955C8647BF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2C2D41E-FDCA-4217-A66C-760A4D1040E1}">
      <dgm:prSet/>
      <dgm:spPr/>
      <dgm:t>
        <a:bodyPr/>
        <a:lstStyle/>
        <a:p>
          <a:r>
            <a:rPr lang="en-US"/>
            <a:t>Cook once, eat multiple times.</a:t>
          </a:r>
        </a:p>
      </dgm:t>
    </dgm:pt>
    <dgm:pt modelId="{2F5A850E-3447-4861-A655-98955F2F5A8E}" type="parTrans" cxnId="{94E4BB39-FDAF-4CD5-A88B-36FD7BA6321D}">
      <dgm:prSet/>
      <dgm:spPr/>
      <dgm:t>
        <a:bodyPr/>
        <a:lstStyle/>
        <a:p>
          <a:endParaRPr lang="en-US"/>
        </a:p>
      </dgm:t>
    </dgm:pt>
    <dgm:pt modelId="{C6ED41E4-1391-4485-87CA-5D02337E1FFC}" type="sibTrans" cxnId="{94E4BB39-FDAF-4CD5-A88B-36FD7BA6321D}">
      <dgm:prSet/>
      <dgm:spPr/>
      <dgm:t>
        <a:bodyPr/>
        <a:lstStyle/>
        <a:p>
          <a:endParaRPr lang="en-US"/>
        </a:p>
      </dgm:t>
    </dgm:pt>
    <dgm:pt modelId="{015C6ABA-2DDE-4E06-B581-075ADBB6EC53}">
      <dgm:prSet/>
      <dgm:spPr/>
      <dgm:t>
        <a:bodyPr/>
        <a:lstStyle/>
        <a:p>
          <a:r>
            <a:rPr lang="en-US"/>
            <a:t>Prepare healthy snacks.</a:t>
          </a:r>
        </a:p>
      </dgm:t>
    </dgm:pt>
    <dgm:pt modelId="{6CEB9995-2CAE-4815-875C-104EF147969F}" type="parTrans" cxnId="{A60432E1-E681-49AE-8303-1933C643AE2B}">
      <dgm:prSet/>
      <dgm:spPr/>
      <dgm:t>
        <a:bodyPr/>
        <a:lstStyle/>
        <a:p>
          <a:endParaRPr lang="en-US"/>
        </a:p>
      </dgm:t>
    </dgm:pt>
    <dgm:pt modelId="{525E2AEF-3D04-49C1-B00B-5FF14AB3E086}" type="sibTrans" cxnId="{A60432E1-E681-49AE-8303-1933C643AE2B}">
      <dgm:prSet/>
      <dgm:spPr/>
      <dgm:t>
        <a:bodyPr/>
        <a:lstStyle/>
        <a:p>
          <a:endParaRPr lang="en-US"/>
        </a:p>
      </dgm:t>
    </dgm:pt>
    <dgm:pt modelId="{8CDCD34B-B151-4DED-9507-BA379EA2A7B8}">
      <dgm:prSet/>
      <dgm:spPr/>
      <dgm:t>
        <a:bodyPr/>
        <a:lstStyle/>
        <a:p>
          <a:r>
            <a:rPr lang="en-US"/>
            <a:t>Freeze leftovers.</a:t>
          </a:r>
        </a:p>
      </dgm:t>
    </dgm:pt>
    <dgm:pt modelId="{27BF2245-7E7B-42DD-9788-7F03A97DFD82}" type="parTrans" cxnId="{D73A11E6-4748-43E8-A42D-93C4A74483B1}">
      <dgm:prSet/>
      <dgm:spPr/>
      <dgm:t>
        <a:bodyPr/>
        <a:lstStyle/>
        <a:p>
          <a:endParaRPr lang="en-US"/>
        </a:p>
      </dgm:t>
    </dgm:pt>
    <dgm:pt modelId="{103CB915-CAFA-4D73-B88F-64DA788AA276}" type="sibTrans" cxnId="{D73A11E6-4748-43E8-A42D-93C4A74483B1}">
      <dgm:prSet/>
      <dgm:spPr/>
      <dgm:t>
        <a:bodyPr/>
        <a:lstStyle/>
        <a:p>
          <a:endParaRPr lang="en-US"/>
        </a:p>
      </dgm:t>
    </dgm:pt>
    <dgm:pt modelId="{C055B702-4EA9-41C4-B048-B655E3371E38}">
      <dgm:prSet/>
      <dgm:spPr/>
      <dgm:t>
        <a:bodyPr/>
        <a:lstStyle/>
        <a:p>
          <a:r>
            <a:rPr lang="en-US"/>
            <a:t>Use a weekly meal calendar.</a:t>
          </a:r>
        </a:p>
      </dgm:t>
    </dgm:pt>
    <dgm:pt modelId="{AD549AF4-33AE-4BDD-A56D-3AB1643D0192}" type="parTrans" cxnId="{FB806722-FF88-4527-946D-A03B676A450F}">
      <dgm:prSet/>
      <dgm:spPr/>
      <dgm:t>
        <a:bodyPr/>
        <a:lstStyle/>
        <a:p>
          <a:endParaRPr lang="en-US"/>
        </a:p>
      </dgm:t>
    </dgm:pt>
    <dgm:pt modelId="{5CAB9064-6218-4910-8E65-6270E7742247}" type="sibTrans" cxnId="{FB806722-FF88-4527-946D-A03B676A450F}">
      <dgm:prSet/>
      <dgm:spPr/>
      <dgm:t>
        <a:bodyPr/>
        <a:lstStyle/>
        <a:p>
          <a:endParaRPr lang="en-US"/>
        </a:p>
      </dgm:t>
    </dgm:pt>
    <dgm:pt modelId="{0FC2D46B-FE1F-4C93-AD96-4FECC94733B1}" type="pres">
      <dgm:prSet presAssocID="{0821D5BA-F116-47EF-BD8D-8955C8647BF1}" presName="root" presStyleCnt="0">
        <dgm:presLayoutVars>
          <dgm:dir/>
          <dgm:resizeHandles val="exact"/>
        </dgm:presLayoutVars>
      </dgm:prSet>
      <dgm:spPr/>
    </dgm:pt>
    <dgm:pt modelId="{BB79BC87-01EA-4582-B9B8-23AC4A9D77D7}" type="pres">
      <dgm:prSet presAssocID="{B2C2D41E-FDCA-4217-A66C-760A4D1040E1}" presName="compNode" presStyleCnt="0"/>
      <dgm:spPr/>
    </dgm:pt>
    <dgm:pt modelId="{F6182861-2FBC-4E16-ABD5-66DD0F4C86B2}" type="pres">
      <dgm:prSet presAssocID="{B2C2D41E-FDCA-4217-A66C-760A4D1040E1}" presName="bgRect" presStyleLbl="bgShp" presStyleIdx="0" presStyleCnt="4"/>
      <dgm:spPr/>
    </dgm:pt>
    <dgm:pt modelId="{CB05EC80-40B2-4925-8BAC-308AE5F9F917}" type="pres">
      <dgm:prSet presAssocID="{B2C2D41E-FDCA-4217-A66C-760A4D1040E1}"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hef"/>
        </a:ext>
      </dgm:extLst>
    </dgm:pt>
    <dgm:pt modelId="{6D5D8FE1-97F6-47B7-83D9-BDB5843BEA1C}" type="pres">
      <dgm:prSet presAssocID="{B2C2D41E-FDCA-4217-A66C-760A4D1040E1}" presName="spaceRect" presStyleCnt="0"/>
      <dgm:spPr/>
    </dgm:pt>
    <dgm:pt modelId="{B8E1ED56-C4D7-460A-BF12-A999F1450593}" type="pres">
      <dgm:prSet presAssocID="{B2C2D41E-FDCA-4217-A66C-760A4D1040E1}" presName="parTx" presStyleLbl="revTx" presStyleIdx="0" presStyleCnt="4">
        <dgm:presLayoutVars>
          <dgm:chMax val="0"/>
          <dgm:chPref val="0"/>
        </dgm:presLayoutVars>
      </dgm:prSet>
      <dgm:spPr/>
    </dgm:pt>
    <dgm:pt modelId="{C932FA9E-C7B4-40FE-A142-F7C227C2CD0B}" type="pres">
      <dgm:prSet presAssocID="{C6ED41E4-1391-4485-87CA-5D02337E1FFC}" presName="sibTrans" presStyleCnt="0"/>
      <dgm:spPr/>
    </dgm:pt>
    <dgm:pt modelId="{C2BCC549-C2B0-417E-8907-19E9F80F4466}" type="pres">
      <dgm:prSet presAssocID="{015C6ABA-2DDE-4E06-B581-075ADBB6EC53}" presName="compNode" presStyleCnt="0"/>
      <dgm:spPr/>
    </dgm:pt>
    <dgm:pt modelId="{5AC14BEE-B3B0-4070-BE16-0FA3F35181AE}" type="pres">
      <dgm:prSet presAssocID="{015C6ABA-2DDE-4E06-B581-075ADBB6EC53}" presName="bgRect" presStyleLbl="bgShp" presStyleIdx="1" presStyleCnt="4"/>
      <dgm:spPr/>
    </dgm:pt>
    <dgm:pt modelId="{0F4C8C11-A698-4675-8FF1-B3EF95424EA2}" type="pres">
      <dgm:prSet presAssocID="{015C6ABA-2DDE-4E06-B581-075ADBB6EC53}"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pple"/>
        </a:ext>
      </dgm:extLst>
    </dgm:pt>
    <dgm:pt modelId="{C6B2FC8E-A65D-4E89-AD81-3210DA12C515}" type="pres">
      <dgm:prSet presAssocID="{015C6ABA-2DDE-4E06-B581-075ADBB6EC53}" presName="spaceRect" presStyleCnt="0"/>
      <dgm:spPr/>
    </dgm:pt>
    <dgm:pt modelId="{506B3B11-57DF-4C8B-9FA7-38A7D89A8869}" type="pres">
      <dgm:prSet presAssocID="{015C6ABA-2DDE-4E06-B581-075ADBB6EC53}" presName="parTx" presStyleLbl="revTx" presStyleIdx="1" presStyleCnt="4">
        <dgm:presLayoutVars>
          <dgm:chMax val="0"/>
          <dgm:chPref val="0"/>
        </dgm:presLayoutVars>
      </dgm:prSet>
      <dgm:spPr/>
    </dgm:pt>
    <dgm:pt modelId="{5F2F27E5-29CF-4674-9061-BD72A7EA7F77}" type="pres">
      <dgm:prSet presAssocID="{525E2AEF-3D04-49C1-B00B-5FF14AB3E086}" presName="sibTrans" presStyleCnt="0"/>
      <dgm:spPr/>
    </dgm:pt>
    <dgm:pt modelId="{016CEC36-C1A9-474F-B1D3-AE2F18980E9D}" type="pres">
      <dgm:prSet presAssocID="{8CDCD34B-B151-4DED-9507-BA379EA2A7B8}" presName="compNode" presStyleCnt="0"/>
      <dgm:spPr/>
    </dgm:pt>
    <dgm:pt modelId="{7037AAFC-3C15-4FC2-B8B8-C91C348C3074}" type="pres">
      <dgm:prSet presAssocID="{8CDCD34B-B151-4DED-9507-BA379EA2A7B8}" presName="bgRect" presStyleLbl="bgShp" presStyleIdx="2" presStyleCnt="4"/>
      <dgm:spPr/>
    </dgm:pt>
    <dgm:pt modelId="{61D63E28-87EC-4FEF-A6DB-924572E9B3E5}" type="pres">
      <dgm:prSet presAssocID="{8CDCD34B-B151-4DED-9507-BA379EA2A7B8}"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Popsicle"/>
        </a:ext>
      </dgm:extLst>
    </dgm:pt>
    <dgm:pt modelId="{3757EB0C-C638-4D9C-8CE3-7A24B8023E38}" type="pres">
      <dgm:prSet presAssocID="{8CDCD34B-B151-4DED-9507-BA379EA2A7B8}" presName="spaceRect" presStyleCnt="0"/>
      <dgm:spPr/>
    </dgm:pt>
    <dgm:pt modelId="{B5170232-A74F-44AF-B398-BFD1F6BD4F4D}" type="pres">
      <dgm:prSet presAssocID="{8CDCD34B-B151-4DED-9507-BA379EA2A7B8}" presName="parTx" presStyleLbl="revTx" presStyleIdx="2" presStyleCnt="4">
        <dgm:presLayoutVars>
          <dgm:chMax val="0"/>
          <dgm:chPref val="0"/>
        </dgm:presLayoutVars>
      </dgm:prSet>
      <dgm:spPr/>
    </dgm:pt>
    <dgm:pt modelId="{DC27AF62-BE8F-42D2-8109-1124F1F39AA3}" type="pres">
      <dgm:prSet presAssocID="{103CB915-CAFA-4D73-B88F-64DA788AA276}" presName="sibTrans" presStyleCnt="0"/>
      <dgm:spPr/>
    </dgm:pt>
    <dgm:pt modelId="{DA37B3EB-5256-419A-AFE7-865C95681351}" type="pres">
      <dgm:prSet presAssocID="{C055B702-4EA9-41C4-B048-B655E3371E38}" presName="compNode" presStyleCnt="0"/>
      <dgm:spPr/>
    </dgm:pt>
    <dgm:pt modelId="{9BF7DC71-666C-4A67-AF76-1648E67612BA}" type="pres">
      <dgm:prSet presAssocID="{C055B702-4EA9-41C4-B048-B655E3371E38}" presName="bgRect" presStyleLbl="bgShp" presStyleIdx="3" presStyleCnt="4"/>
      <dgm:spPr/>
    </dgm:pt>
    <dgm:pt modelId="{91940310-B548-4A34-B199-385D09DD83EE}" type="pres">
      <dgm:prSet presAssocID="{C055B702-4EA9-41C4-B048-B655E3371E38}"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thly calendar"/>
        </a:ext>
      </dgm:extLst>
    </dgm:pt>
    <dgm:pt modelId="{F87E9465-56DB-4480-A847-3E5DBEBAEBFC}" type="pres">
      <dgm:prSet presAssocID="{C055B702-4EA9-41C4-B048-B655E3371E38}" presName="spaceRect" presStyleCnt="0"/>
      <dgm:spPr/>
    </dgm:pt>
    <dgm:pt modelId="{1EB7D354-81FA-4CE2-95FC-E6061C789DA8}" type="pres">
      <dgm:prSet presAssocID="{C055B702-4EA9-41C4-B048-B655E3371E38}" presName="parTx" presStyleLbl="revTx" presStyleIdx="3" presStyleCnt="4">
        <dgm:presLayoutVars>
          <dgm:chMax val="0"/>
          <dgm:chPref val="0"/>
        </dgm:presLayoutVars>
      </dgm:prSet>
      <dgm:spPr/>
    </dgm:pt>
  </dgm:ptLst>
  <dgm:cxnLst>
    <dgm:cxn modelId="{011B8717-8886-4623-B712-D3FB3CF1027C}" type="presOf" srcId="{015C6ABA-2DDE-4E06-B581-075ADBB6EC53}" destId="{506B3B11-57DF-4C8B-9FA7-38A7D89A8869}" srcOrd="0" destOrd="0" presId="urn:microsoft.com/office/officeart/2018/2/layout/IconVerticalSolidList"/>
    <dgm:cxn modelId="{FB806722-FF88-4527-946D-A03B676A450F}" srcId="{0821D5BA-F116-47EF-BD8D-8955C8647BF1}" destId="{C055B702-4EA9-41C4-B048-B655E3371E38}" srcOrd="3" destOrd="0" parTransId="{AD549AF4-33AE-4BDD-A56D-3AB1643D0192}" sibTransId="{5CAB9064-6218-4910-8E65-6270E7742247}"/>
    <dgm:cxn modelId="{9811A632-1270-4905-AF7F-665F31E42112}" type="presOf" srcId="{C055B702-4EA9-41C4-B048-B655E3371E38}" destId="{1EB7D354-81FA-4CE2-95FC-E6061C789DA8}" srcOrd="0" destOrd="0" presId="urn:microsoft.com/office/officeart/2018/2/layout/IconVerticalSolidList"/>
    <dgm:cxn modelId="{94E4BB39-FDAF-4CD5-A88B-36FD7BA6321D}" srcId="{0821D5BA-F116-47EF-BD8D-8955C8647BF1}" destId="{B2C2D41E-FDCA-4217-A66C-760A4D1040E1}" srcOrd="0" destOrd="0" parTransId="{2F5A850E-3447-4861-A655-98955F2F5A8E}" sibTransId="{C6ED41E4-1391-4485-87CA-5D02337E1FFC}"/>
    <dgm:cxn modelId="{A378D74E-6EAD-4353-B20B-6D10E64A4960}" type="presOf" srcId="{8CDCD34B-B151-4DED-9507-BA379EA2A7B8}" destId="{B5170232-A74F-44AF-B398-BFD1F6BD4F4D}" srcOrd="0" destOrd="0" presId="urn:microsoft.com/office/officeart/2018/2/layout/IconVerticalSolidList"/>
    <dgm:cxn modelId="{9E3806CE-708B-449F-909D-E6DA74ED6362}" type="presOf" srcId="{B2C2D41E-FDCA-4217-A66C-760A4D1040E1}" destId="{B8E1ED56-C4D7-460A-BF12-A999F1450593}" srcOrd="0" destOrd="0" presId="urn:microsoft.com/office/officeart/2018/2/layout/IconVerticalSolidList"/>
    <dgm:cxn modelId="{D5C734DB-98A9-4D56-886F-CD219451F9A1}" type="presOf" srcId="{0821D5BA-F116-47EF-BD8D-8955C8647BF1}" destId="{0FC2D46B-FE1F-4C93-AD96-4FECC94733B1}" srcOrd="0" destOrd="0" presId="urn:microsoft.com/office/officeart/2018/2/layout/IconVerticalSolidList"/>
    <dgm:cxn modelId="{A60432E1-E681-49AE-8303-1933C643AE2B}" srcId="{0821D5BA-F116-47EF-BD8D-8955C8647BF1}" destId="{015C6ABA-2DDE-4E06-B581-075ADBB6EC53}" srcOrd="1" destOrd="0" parTransId="{6CEB9995-2CAE-4815-875C-104EF147969F}" sibTransId="{525E2AEF-3D04-49C1-B00B-5FF14AB3E086}"/>
    <dgm:cxn modelId="{D73A11E6-4748-43E8-A42D-93C4A74483B1}" srcId="{0821D5BA-F116-47EF-BD8D-8955C8647BF1}" destId="{8CDCD34B-B151-4DED-9507-BA379EA2A7B8}" srcOrd="2" destOrd="0" parTransId="{27BF2245-7E7B-42DD-9788-7F03A97DFD82}" sibTransId="{103CB915-CAFA-4D73-B88F-64DA788AA276}"/>
    <dgm:cxn modelId="{EDB8EDF7-E2DF-4E03-B2F0-3A9D3B51EFAB}" type="presParOf" srcId="{0FC2D46B-FE1F-4C93-AD96-4FECC94733B1}" destId="{BB79BC87-01EA-4582-B9B8-23AC4A9D77D7}" srcOrd="0" destOrd="0" presId="urn:microsoft.com/office/officeart/2018/2/layout/IconVerticalSolidList"/>
    <dgm:cxn modelId="{AFBCBC40-337D-4966-98B0-8D16F4A88FCD}" type="presParOf" srcId="{BB79BC87-01EA-4582-B9B8-23AC4A9D77D7}" destId="{F6182861-2FBC-4E16-ABD5-66DD0F4C86B2}" srcOrd="0" destOrd="0" presId="urn:microsoft.com/office/officeart/2018/2/layout/IconVerticalSolidList"/>
    <dgm:cxn modelId="{AD5718B9-D34A-4ACE-848C-778C85EF0422}" type="presParOf" srcId="{BB79BC87-01EA-4582-B9B8-23AC4A9D77D7}" destId="{CB05EC80-40B2-4925-8BAC-308AE5F9F917}" srcOrd="1" destOrd="0" presId="urn:microsoft.com/office/officeart/2018/2/layout/IconVerticalSolidList"/>
    <dgm:cxn modelId="{9C4E729E-7E3B-4A2B-B1A4-D117FC002952}" type="presParOf" srcId="{BB79BC87-01EA-4582-B9B8-23AC4A9D77D7}" destId="{6D5D8FE1-97F6-47B7-83D9-BDB5843BEA1C}" srcOrd="2" destOrd="0" presId="urn:microsoft.com/office/officeart/2018/2/layout/IconVerticalSolidList"/>
    <dgm:cxn modelId="{2991351F-BD71-4D8C-959D-D71F1AC497BD}" type="presParOf" srcId="{BB79BC87-01EA-4582-B9B8-23AC4A9D77D7}" destId="{B8E1ED56-C4D7-460A-BF12-A999F1450593}" srcOrd="3" destOrd="0" presId="urn:microsoft.com/office/officeart/2018/2/layout/IconVerticalSolidList"/>
    <dgm:cxn modelId="{E4FA8286-2644-485B-82EB-5ED566EBF226}" type="presParOf" srcId="{0FC2D46B-FE1F-4C93-AD96-4FECC94733B1}" destId="{C932FA9E-C7B4-40FE-A142-F7C227C2CD0B}" srcOrd="1" destOrd="0" presId="urn:microsoft.com/office/officeart/2018/2/layout/IconVerticalSolidList"/>
    <dgm:cxn modelId="{AB680012-B434-425C-B129-23B0024F9C8C}" type="presParOf" srcId="{0FC2D46B-FE1F-4C93-AD96-4FECC94733B1}" destId="{C2BCC549-C2B0-417E-8907-19E9F80F4466}" srcOrd="2" destOrd="0" presId="urn:microsoft.com/office/officeart/2018/2/layout/IconVerticalSolidList"/>
    <dgm:cxn modelId="{794392D1-C66E-4738-945E-8F2B4B183037}" type="presParOf" srcId="{C2BCC549-C2B0-417E-8907-19E9F80F4466}" destId="{5AC14BEE-B3B0-4070-BE16-0FA3F35181AE}" srcOrd="0" destOrd="0" presId="urn:microsoft.com/office/officeart/2018/2/layout/IconVerticalSolidList"/>
    <dgm:cxn modelId="{23DFDA8E-F2D1-4FD4-B2F2-CF4B2128F54F}" type="presParOf" srcId="{C2BCC549-C2B0-417E-8907-19E9F80F4466}" destId="{0F4C8C11-A698-4675-8FF1-B3EF95424EA2}" srcOrd="1" destOrd="0" presId="urn:microsoft.com/office/officeart/2018/2/layout/IconVerticalSolidList"/>
    <dgm:cxn modelId="{CA2A4649-4D58-479E-AABD-A85932FD3D70}" type="presParOf" srcId="{C2BCC549-C2B0-417E-8907-19E9F80F4466}" destId="{C6B2FC8E-A65D-4E89-AD81-3210DA12C515}" srcOrd="2" destOrd="0" presId="urn:microsoft.com/office/officeart/2018/2/layout/IconVerticalSolidList"/>
    <dgm:cxn modelId="{490A8D7F-A9FF-4236-B0C4-36ED4308A18B}" type="presParOf" srcId="{C2BCC549-C2B0-417E-8907-19E9F80F4466}" destId="{506B3B11-57DF-4C8B-9FA7-38A7D89A8869}" srcOrd="3" destOrd="0" presId="urn:microsoft.com/office/officeart/2018/2/layout/IconVerticalSolidList"/>
    <dgm:cxn modelId="{D536DBBE-A432-4CCD-BA62-66234B0F4A00}" type="presParOf" srcId="{0FC2D46B-FE1F-4C93-AD96-4FECC94733B1}" destId="{5F2F27E5-29CF-4674-9061-BD72A7EA7F77}" srcOrd="3" destOrd="0" presId="urn:microsoft.com/office/officeart/2018/2/layout/IconVerticalSolidList"/>
    <dgm:cxn modelId="{EB7D8CE2-F467-4C23-89AF-AB1654D4CF92}" type="presParOf" srcId="{0FC2D46B-FE1F-4C93-AD96-4FECC94733B1}" destId="{016CEC36-C1A9-474F-B1D3-AE2F18980E9D}" srcOrd="4" destOrd="0" presId="urn:microsoft.com/office/officeart/2018/2/layout/IconVerticalSolidList"/>
    <dgm:cxn modelId="{BA498AD8-9571-4651-9CC2-B926A25E7A39}" type="presParOf" srcId="{016CEC36-C1A9-474F-B1D3-AE2F18980E9D}" destId="{7037AAFC-3C15-4FC2-B8B8-C91C348C3074}" srcOrd="0" destOrd="0" presId="urn:microsoft.com/office/officeart/2018/2/layout/IconVerticalSolidList"/>
    <dgm:cxn modelId="{AEE4A01A-01EA-4DBA-8A58-41EB4B6D004F}" type="presParOf" srcId="{016CEC36-C1A9-474F-B1D3-AE2F18980E9D}" destId="{61D63E28-87EC-4FEF-A6DB-924572E9B3E5}" srcOrd="1" destOrd="0" presId="urn:microsoft.com/office/officeart/2018/2/layout/IconVerticalSolidList"/>
    <dgm:cxn modelId="{6105CC38-9EA7-495D-92C8-E8F57F9F5601}" type="presParOf" srcId="{016CEC36-C1A9-474F-B1D3-AE2F18980E9D}" destId="{3757EB0C-C638-4D9C-8CE3-7A24B8023E38}" srcOrd="2" destOrd="0" presId="urn:microsoft.com/office/officeart/2018/2/layout/IconVerticalSolidList"/>
    <dgm:cxn modelId="{6FD957FD-78FC-48EE-B44C-58240E77DB30}" type="presParOf" srcId="{016CEC36-C1A9-474F-B1D3-AE2F18980E9D}" destId="{B5170232-A74F-44AF-B398-BFD1F6BD4F4D}" srcOrd="3" destOrd="0" presId="urn:microsoft.com/office/officeart/2018/2/layout/IconVerticalSolidList"/>
    <dgm:cxn modelId="{1FD83775-9D77-44AD-B3E1-9C23F0D1449F}" type="presParOf" srcId="{0FC2D46B-FE1F-4C93-AD96-4FECC94733B1}" destId="{DC27AF62-BE8F-42D2-8109-1124F1F39AA3}" srcOrd="5" destOrd="0" presId="urn:microsoft.com/office/officeart/2018/2/layout/IconVerticalSolidList"/>
    <dgm:cxn modelId="{4D020156-7FBD-45A8-8AA4-FE970513B9CF}" type="presParOf" srcId="{0FC2D46B-FE1F-4C93-AD96-4FECC94733B1}" destId="{DA37B3EB-5256-419A-AFE7-865C95681351}" srcOrd="6" destOrd="0" presId="urn:microsoft.com/office/officeart/2018/2/layout/IconVerticalSolidList"/>
    <dgm:cxn modelId="{0114FC9C-313E-4499-A9FB-6A8AAED7C69B}" type="presParOf" srcId="{DA37B3EB-5256-419A-AFE7-865C95681351}" destId="{9BF7DC71-666C-4A67-AF76-1648E67612BA}" srcOrd="0" destOrd="0" presId="urn:microsoft.com/office/officeart/2018/2/layout/IconVerticalSolidList"/>
    <dgm:cxn modelId="{42CF161A-3EFA-4FFC-890C-8FE7E76E7922}" type="presParOf" srcId="{DA37B3EB-5256-419A-AFE7-865C95681351}" destId="{91940310-B548-4A34-B199-385D09DD83EE}" srcOrd="1" destOrd="0" presId="urn:microsoft.com/office/officeart/2018/2/layout/IconVerticalSolidList"/>
    <dgm:cxn modelId="{3298BA42-F745-4593-9CDD-DA4A7C20EBB6}" type="presParOf" srcId="{DA37B3EB-5256-419A-AFE7-865C95681351}" destId="{F87E9465-56DB-4480-A847-3E5DBEBAEBFC}" srcOrd="2" destOrd="0" presId="urn:microsoft.com/office/officeart/2018/2/layout/IconVerticalSolidList"/>
    <dgm:cxn modelId="{6E493099-B1C7-467E-A41B-3A94B219CD8B}" type="presParOf" srcId="{DA37B3EB-5256-419A-AFE7-865C95681351}" destId="{1EB7D354-81FA-4CE2-95FC-E6061C789DA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BFC84-A93C-438D-B3D0-E57F5C27C627}">
      <dsp:nvSpPr>
        <dsp:cNvPr id="0" name=""/>
        <dsp:cNvSpPr/>
      </dsp:nvSpPr>
      <dsp:spPr>
        <a:xfrm>
          <a:off x="0" y="522"/>
          <a:ext cx="425123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407D1F-5658-4DFE-BA7D-B7097E3DE540}">
      <dsp:nvSpPr>
        <dsp:cNvPr id="0" name=""/>
        <dsp:cNvSpPr/>
      </dsp:nvSpPr>
      <dsp:spPr>
        <a:xfrm>
          <a:off x="0" y="522"/>
          <a:ext cx="4251232" cy="856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About 3 in 4 U.S. adults have at least one chronic disease</a:t>
          </a:r>
        </a:p>
      </dsp:txBody>
      <dsp:txXfrm>
        <a:off x="0" y="522"/>
        <a:ext cx="4251232" cy="856618"/>
      </dsp:txXfrm>
    </dsp:sp>
    <dsp:sp modelId="{4708828A-66EB-418A-8333-B2D50317A406}">
      <dsp:nvSpPr>
        <dsp:cNvPr id="0" name=""/>
        <dsp:cNvSpPr/>
      </dsp:nvSpPr>
      <dsp:spPr>
        <a:xfrm>
          <a:off x="0" y="857140"/>
          <a:ext cx="425123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D6FD1F-CD3C-4B80-94FC-8CEDD5F46F9B}">
      <dsp:nvSpPr>
        <dsp:cNvPr id="0" name=""/>
        <dsp:cNvSpPr/>
      </dsp:nvSpPr>
      <dsp:spPr>
        <a:xfrm>
          <a:off x="0" y="857140"/>
          <a:ext cx="4251232" cy="856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More than half have two or more chronic diseases.</a:t>
          </a:r>
        </a:p>
      </dsp:txBody>
      <dsp:txXfrm>
        <a:off x="0" y="857140"/>
        <a:ext cx="4251232" cy="856618"/>
      </dsp:txXfrm>
    </dsp:sp>
    <dsp:sp modelId="{B6FE7828-17B6-4535-A3CE-DBF99F779573}">
      <dsp:nvSpPr>
        <dsp:cNvPr id="0" name=""/>
        <dsp:cNvSpPr/>
      </dsp:nvSpPr>
      <dsp:spPr>
        <a:xfrm>
          <a:off x="0" y="1713758"/>
          <a:ext cx="425123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EBA992-A9E4-41FF-86B2-9EAD2EB2D0DB}">
      <dsp:nvSpPr>
        <dsp:cNvPr id="0" name=""/>
        <dsp:cNvSpPr/>
      </dsp:nvSpPr>
      <dsp:spPr>
        <a:xfrm>
          <a:off x="0" y="1713758"/>
          <a:ext cx="4251232" cy="856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More than 90% of adults 65+ have at least one chronic condition.</a:t>
          </a:r>
          <a:endParaRPr lang="en-US" sz="1700" kern="1200" dirty="0"/>
        </a:p>
      </dsp:txBody>
      <dsp:txXfrm>
        <a:off x="0" y="1713758"/>
        <a:ext cx="4251232" cy="856618"/>
      </dsp:txXfrm>
    </dsp:sp>
    <dsp:sp modelId="{1FAAD938-320E-4067-930E-57E34F91E1B2}">
      <dsp:nvSpPr>
        <dsp:cNvPr id="0" name=""/>
        <dsp:cNvSpPr/>
      </dsp:nvSpPr>
      <dsp:spPr>
        <a:xfrm>
          <a:off x="0" y="2570377"/>
          <a:ext cx="425123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E7A7D5-E230-4092-A5E2-D8BCC47644FB}">
      <dsp:nvSpPr>
        <dsp:cNvPr id="0" name=""/>
        <dsp:cNvSpPr/>
      </dsp:nvSpPr>
      <dsp:spPr>
        <a:xfrm>
          <a:off x="0" y="2570377"/>
          <a:ext cx="4251232" cy="856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Chronic and mental health conditions account for about 90% of U.S. healthcare spending.</a:t>
          </a:r>
        </a:p>
      </dsp:txBody>
      <dsp:txXfrm>
        <a:off x="0" y="2570377"/>
        <a:ext cx="4251232" cy="856618"/>
      </dsp:txXfrm>
    </dsp:sp>
    <dsp:sp modelId="{1B9EF111-9599-4A64-8EAD-17BF19F63EBB}">
      <dsp:nvSpPr>
        <dsp:cNvPr id="0" name=""/>
        <dsp:cNvSpPr/>
      </dsp:nvSpPr>
      <dsp:spPr>
        <a:xfrm>
          <a:off x="0" y="3426995"/>
          <a:ext cx="425123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F2F591-EBFC-443A-B9E6-FF0168286D21}">
      <dsp:nvSpPr>
        <dsp:cNvPr id="0" name=""/>
        <dsp:cNvSpPr/>
      </dsp:nvSpPr>
      <dsp:spPr>
        <a:xfrm>
          <a:off x="0" y="3426995"/>
          <a:ext cx="4251232" cy="856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 Heart disease remains a leading cause of death.</a:t>
          </a:r>
        </a:p>
      </dsp:txBody>
      <dsp:txXfrm>
        <a:off x="0" y="3426995"/>
        <a:ext cx="4251232" cy="85661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63D55F-8A9E-45D2-B28E-94C6C3546846}">
      <dsp:nvSpPr>
        <dsp:cNvPr id="0" name=""/>
        <dsp:cNvSpPr/>
      </dsp:nvSpPr>
      <dsp:spPr>
        <a:xfrm>
          <a:off x="776028" y="39602"/>
          <a:ext cx="793233" cy="793233"/>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A6DC83-E5E8-4063-90F3-3FA835EEFB9B}">
      <dsp:nvSpPr>
        <dsp:cNvPr id="0" name=""/>
        <dsp:cNvSpPr/>
      </dsp:nvSpPr>
      <dsp:spPr>
        <a:xfrm>
          <a:off x="942607" y="206181"/>
          <a:ext cx="460075" cy="4600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F40B845-65A9-4876-ACD5-3D8487498886}">
      <dsp:nvSpPr>
        <dsp:cNvPr id="0" name=""/>
        <dsp:cNvSpPr/>
      </dsp:nvSpPr>
      <dsp:spPr>
        <a:xfrm>
          <a:off x="1739240" y="39602"/>
          <a:ext cx="1869763" cy="793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Drink more water.</a:t>
          </a:r>
        </a:p>
      </dsp:txBody>
      <dsp:txXfrm>
        <a:off x="1739240" y="39602"/>
        <a:ext cx="1869763" cy="793233"/>
      </dsp:txXfrm>
    </dsp:sp>
    <dsp:sp modelId="{5D9D135C-59EE-4873-AA66-5B46E4E4A0BB}">
      <dsp:nvSpPr>
        <dsp:cNvPr id="0" name=""/>
        <dsp:cNvSpPr/>
      </dsp:nvSpPr>
      <dsp:spPr>
        <a:xfrm>
          <a:off x="3934796" y="39602"/>
          <a:ext cx="793233" cy="793233"/>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091D61-86C7-4455-8743-9E78C9EDC793}">
      <dsp:nvSpPr>
        <dsp:cNvPr id="0" name=""/>
        <dsp:cNvSpPr/>
      </dsp:nvSpPr>
      <dsp:spPr>
        <a:xfrm>
          <a:off x="4101374" y="206181"/>
          <a:ext cx="460075" cy="4600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63F05E9-1C2F-4089-98C9-F031BA0F3F34}">
      <dsp:nvSpPr>
        <dsp:cNvPr id="0" name=""/>
        <dsp:cNvSpPr/>
      </dsp:nvSpPr>
      <dsp:spPr>
        <a:xfrm>
          <a:off x="4898007" y="39602"/>
          <a:ext cx="1869763" cy="793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Add vegetables daily.</a:t>
          </a:r>
        </a:p>
      </dsp:txBody>
      <dsp:txXfrm>
        <a:off x="4898007" y="39602"/>
        <a:ext cx="1869763" cy="793233"/>
      </dsp:txXfrm>
    </dsp:sp>
    <dsp:sp modelId="{6B5C2C50-2D5C-4E8D-83E2-C8E2E243C13D}">
      <dsp:nvSpPr>
        <dsp:cNvPr id="0" name=""/>
        <dsp:cNvSpPr/>
      </dsp:nvSpPr>
      <dsp:spPr>
        <a:xfrm>
          <a:off x="776028" y="1466189"/>
          <a:ext cx="793233" cy="793233"/>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2D19BA-5B45-4709-97AB-27360DA24126}">
      <dsp:nvSpPr>
        <dsp:cNvPr id="0" name=""/>
        <dsp:cNvSpPr/>
      </dsp:nvSpPr>
      <dsp:spPr>
        <a:xfrm>
          <a:off x="942607" y="1632768"/>
          <a:ext cx="460075" cy="4600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069C254-39B6-4A38-AF6A-68B1FA181912}">
      <dsp:nvSpPr>
        <dsp:cNvPr id="0" name=""/>
        <dsp:cNvSpPr/>
      </dsp:nvSpPr>
      <dsp:spPr>
        <a:xfrm>
          <a:off x="1739240" y="1466189"/>
          <a:ext cx="1869763" cy="793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Eat more whole foods</a:t>
          </a:r>
        </a:p>
      </dsp:txBody>
      <dsp:txXfrm>
        <a:off x="1739240" y="1466189"/>
        <a:ext cx="1869763" cy="793233"/>
      </dsp:txXfrm>
    </dsp:sp>
    <dsp:sp modelId="{8EB12F62-A419-47DD-9750-8D1D85D88809}">
      <dsp:nvSpPr>
        <dsp:cNvPr id="0" name=""/>
        <dsp:cNvSpPr/>
      </dsp:nvSpPr>
      <dsp:spPr>
        <a:xfrm>
          <a:off x="3934796" y="1466189"/>
          <a:ext cx="793233" cy="793233"/>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668BBC-11B9-4C6D-870B-71275B9EB4C5}">
      <dsp:nvSpPr>
        <dsp:cNvPr id="0" name=""/>
        <dsp:cNvSpPr/>
      </dsp:nvSpPr>
      <dsp:spPr>
        <a:xfrm>
          <a:off x="4101374" y="1632768"/>
          <a:ext cx="460075" cy="4600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948D7C-7A1E-4BEC-9716-26515F22540F}">
      <dsp:nvSpPr>
        <dsp:cNvPr id="0" name=""/>
        <dsp:cNvSpPr/>
      </dsp:nvSpPr>
      <dsp:spPr>
        <a:xfrm>
          <a:off x="4898007" y="1466189"/>
          <a:ext cx="1869763" cy="793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Reduce processed foods</a:t>
          </a:r>
        </a:p>
      </dsp:txBody>
      <dsp:txXfrm>
        <a:off x="4898007" y="1466189"/>
        <a:ext cx="1869763" cy="793233"/>
      </dsp:txXfrm>
    </dsp:sp>
    <dsp:sp modelId="{F6096526-1116-4689-9182-1A4CBC48B1A9}">
      <dsp:nvSpPr>
        <dsp:cNvPr id="0" name=""/>
        <dsp:cNvSpPr/>
      </dsp:nvSpPr>
      <dsp:spPr>
        <a:xfrm>
          <a:off x="776028" y="2892776"/>
          <a:ext cx="793233" cy="793233"/>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095BED-E70E-461E-A3F7-5B8348A59FEE}">
      <dsp:nvSpPr>
        <dsp:cNvPr id="0" name=""/>
        <dsp:cNvSpPr/>
      </dsp:nvSpPr>
      <dsp:spPr>
        <a:xfrm>
          <a:off x="942607" y="3059355"/>
          <a:ext cx="460075" cy="4600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15BBD77-6BAA-4B2C-8415-C21B681EC185}">
      <dsp:nvSpPr>
        <dsp:cNvPr id="0" name=""/>
        <dsp:cNvSpPr/>
      </dsp:nvSpPr>
      <dsp:spPr>
        <a:xfrm>
          <a:off x="1739240" y="2892776"/>
          <a:ext cx="1869763" cy="793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Reduce sugary drinks.</a:t>
          </a:r>
        </a:p>
      </dsp:txBody>
      <dsp:txXfrm>
        <a:off x="1739240" y="2892776"/>
        <a:ext cx="1869763" cy="793233"/>
      </dsp:txXfrm>
    </dsp:sp>
    <dsp:sp modelId="{33BED9D0-7D11-4D85-906F-C6C45501E14E}">
      <dsp:nvSpPr>
        <dsp:cNvPr id="0" name=""/>
        <dsp:cNvSpPr/>
      </dsp:nvSpPr>
      <dsp:spPr>
        <a:xfrm>
          <a:off x="3934796" y="2892776"/>
          <a:ext cx="793233" cy="793233"/>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254D12-AA59-4AAB-8993-13A10295CBCE}">
      <dsp:nvSpPr>
        <dsp:cNvPr id="0" name=""/>
        <dsp:cNvSpPr/>
      </dsp:nvSpPr>
      <dsp:spPr>
        <a:xfrm>
          <a:off x="4101374" y="3059355"/>
          <a:ext cx="460075" cy="46007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7BFACAD-30A4-4849-93C3-5573361FB82D}">
      <dsp:nvSpPr>
        <dsp:cNvPr id="0" name=""/>
        <dsp:cNvSpPr/>
      </dsp:nvSpPr>
      <dsp:spPr>
        <a:xfrm>
          <a:off x="4898007" y="2892776"/>
          <a:ext cx="1869763" cy="793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a:t>Track one nutrition goal for 30 days.</a:t>
          </a:r>
        </a:p>
      </dsp:txBody>
      <dsp:txXfrm>
        <a:off x="4898007" y="2892776"/>
        <a:ext cx="1869763" cy="7932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E4A93-A802-4585-B315-E2CA4DB87EAC}">
      <dsp:nvSpPr>
        <dsp:cNvPr id="0" name=""/>
        <dsp:cNvSpPr/>
      </dsp:nvSpPr>
      <dsp:spPr>
        <a:xfrm>
          <a:off x="441900" y="602806"/>
          <a:ext cx="1372500" cy="1372500"/>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8AEE02-C212-4714-8653-329BA592047C}">
      <dsp:nvSpPr>
        <dsp:cNvPr id="0" name=""/>
        <dsp:cNvSpPr/>
      </dsp:nvSpPr>
      <dsp:spPr>
        <a:xfrm>
          <a:off x="734400" y="895306"/>
          <a:ext cx="787500" cy="7875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4EC93AA-5482-41AF-8888-4CDB6D04F546}">
      <dsp:nvSpPr>
        <dsp:cNvPr id="0" name=""/>
        <dsp:cNvSpPr/>
      </dsp:nvSpPr>
      <dsp:spPr>
        <a:xfrm>
          <a:off x="3150" y="2402806"/>
          <a:ext cx="225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Good nutrition helps prevent many chronic diseases</a:t>
          </a:r>
        </a:p>
      </dsp:txBody>
      <dsp:txXfrm>
        <a:off x="3150" y="2402806"/>
        <a:ext cx="2250000" cy="720000"/>
      </dsp:txXfrm>
    </dsp:sp>
    <dsp:sp modelId="{DE58993F-48D9-457F-BCE9-79C74F56C90F}">
      <dsp:nvSpPr>
        <dsp:cNvPr id="0" name=""/>
        <dsp:cNvSpPr/>
      </dsp:nvSpPr>
      <dsp:spPr>
        <a:xfrm>
          <a:off x="3085650" y="602806"/>
          <a:ext cx="1372500" cy="1372500"/>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2E0028-5B72-43FB-AF1F-85183B742231}">
      <dsp:nvSpPr>
        <dsp:cNvPr id="0" name=""/>
        <dsp:cNvSpPr/>
      </dsp:nvSpPr>
      <dsp:spPr>
        <a:xfrm>
          <a:off x="3378150" y="895306"/>
          <a:ext cx="787500" cy="7875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6FA81CB-9996-45E7-A57B-D3E3C2573DB2}">
      <dsp:nvSpPr>
        <dsp:cNvPr id="0" name=""/>
        <dsp:cNvSpPr/>
      </dsp:nvSpPr>
      <dsp:spPr>
        <a:xfrm>
          <a:off x="2646900" y="2402806"/>
          <a:ext cx="225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Food affects energy, immunity, heart health, and brain function</a:t>
          </a:r>
        </a:p>
      </dsp:txBody>
      <dsp:txXfrm>
        <a:off x="2646900" y="2402806"/>
        <a:ext cx="2250000" cy="720000"/>
      </dsp:txXfrm>
    </dsp:sp>
    <dsp:sp modelId="{B8B1AE04-6ABA-4268-91DC-5B7DB555D5DE}">
      <dsp:nvSpPr>
        <dsp:cNvPr id="0" name=""/>
        <dsp:cNvSpPr/>
      </dsp:nvSpPr>
      <dsp:spPr>
        <a:xfrm>
          <a:off x="5729400" y="602806"/>
          <a:ext cx="1372500" cy="1372500"/>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E74A37-B043-43AC-AFEC-32E8CB5F57F0}">
      <dsp:nvSpPr>
        <dsp:cNvPr id="0" name=""/>
        <dsp:cNvSpPr/>
      </dsp:nvSpPr>
      <dsp:spPr>
        <a:xfrm>
          <a:off x="6021900" y="895306"/>
          <a:ext cx="787500" cy="7875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0E4F99-3FB3-4776-8D90-0A47438E9A4B}">
      <dsp:nvSpPr>
        <dsp:cNvPr id="0" name=""/>
        <dsp:cNvSpPr/>
      </dsp:nvSpPr>
      <dsp:spPr>
        <a:xfrm>
          <a:off x="5290650" y="2402806"/>
          <a:ext cx="225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defRPr cap="all"/>
          </a:pPr>
          <a:r>
            <a:rPr lang="en-US" sz="1200" kern="1200"/>
            <a:t>Small dietary improvements can produce meaningful health benefits.</a:t>
          </a:r>
        </a:p>
      </dsp:txBody>
      <dsp:txXfrm>
        <a:off x="5290650" y="2402806"/>
        <a:ext cx="2250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EA79E7-F458-49DC-89C9-723BFB9DFBD9}">
      <dsp:nvSpPr>
        <dsp:cNvPr id="0" name=""/>
        <dsp:cNvSpPr/>
      </dsp:nvSpPr>
      <dsp:spPr>
        <a:xfrm>
          <a:off x="0" y="522"/>
          <a:ext cx="4251232" cy="122374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4C3124-C1E1-4919-A809-0D08F45BFF56}">
      <dsp:nvSpPr>
        <dsp:cNvPr id="0" name=""/>
        <dsp:cNvSpPr/>
      </dsp:nvSpPr>
      <dsp:spPr>
        <a:xfrm>
          <a:off x="370181" y="275864"/>
          <a:ext cx="673057" cy="673057"/>
        </a:xfrm>
        <a:prstGeom prst="rect">
          <a:avLst/>
        </a:prstGeom>
        <a:solidFill>
          <a:schemeClr val="accent2">
            <a:hueOff val="0"/>
            <a:satOff val="0"/>
            <a:lumOff val="0"/>
            <a:alphaOff val="0"/>
          </a:schemeClr>
        </a:solidFill>
        <a:ln w="127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4C57DD-B8F2-4CE7-AB49-E432425D2EAB}">
      <dsp:nvSpPr>
        <dsp:cNvPr id="0" name=""/>
        <dsp:cNvSpPr/>
      </dsp:nvSpPr>
      <dsp:spPr>
        <a:xfrm>
          <a:off x="1413419" y="522"/>
          <a:ext cx="2837812" cy="1223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12" tIns="129512" rIns="129512" bIns="129512" numCol="1" spcCol="1270" anchor="ctr" anchorCtr="0">
          <a:noAutofit/>
        </a:bodyPr>
        <a:lstStyle/>
        <a:p>
          <a:pPr marL="0" lvl="0" indent="0" algn="l" defTabSz="755650">
            <a:lnSpc>
              <a:spcPct val="100000"/>
            </a:lnSpc>
            <a:spcBef>
              <a:spcPct val="0"/>
            </a:spcBef>
            <a:spcAft>
              <a:spcPct val="35000"/>
            </a:spcAft>
            <a:buNone/>
          </a:pPr>
          <a:r>
            <a:rPr lang="en-US" sz="1700" kern="1200" dirty="0"/>
            <a:t>• Carbohydrates break down into glucose.</a:t>
          </a:r>
        </a:p>
      </dsp:txBody>
      <dsp:txXfrm>
        <a:off x="1413419" y="522"/>
        <a:ext cx="2837812" cy="1223740"/>
      </dsp:txXfrm>
    </dsp:sp>
    <dsp:sp modelId="{8E2ABB46-5745-4D97-8612-F9A1F723125A}">
      <dsp:nvSpPr>
        <dsp:cNvPr id="0" name=""/>
        <dsp:cNvSpPr/>
      </dsp:nvSpPr>
      <dsp:spPr>
        <a:xfrm>
          <a:off x="0" y="1530197"/>
          <a:ext cx="4251232" cy="122374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C46C1F-1097-48D0-BE96-6EC84AEB8289}">
      <dsp:nvSpPr>
        <dsp:cNvPr id="0" name=""/>
        <dsp:cNvSpPr/>
      </dsp:nvSpPr>
      <dsp:spPr>
        <a:xfrm>
          <a:off x="370181" y="1805539"/>
          <a:ext cx="673057" cy="6730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57B9806-E9D8-4949-B42F-A0F44053AF99}">
      <dsp:nvSpPr>
        <dsp:cNvPr id="0" name=""/>
        <dsp:cNvSpPr/>
      </dsp:nvSpPr>
      <dsp:spPr>
        <a:xfrm>
          <a:off x="1413419" y="1530197"/>
          <a:ext cx="2837812" cy="1223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12" tIns="129512" rIns="129512" bIns="129512" numCol="1" spcCol="1270" anchor="ctr" anchorCtr="0">
          <a:noAutofit/>
        </a:bodyPr>
        <a:lstStyle/>
        <a:p>
          <a:pPr marL="0" lvl="0" indent="0" algn="l" defTabSz="755650">
            <a:lnSpc>
              <a:spcPct val="100000"/>
            </a:lnSpc>
            <a:spcBef>
              <a:spcPct val="0"/>
            </a:spcBef>
            <a:spcAft>
              <a:spcPct val="35000"/>
            </a:spcAft>
            <a:buNone/>
          </a:pPr>
          <a:r>
            <a:rPr lang="en-US" sz="1700" kern="1200" dirty="0"/>
            <a:t>• Glucose fuels the brain and muscles.</a:t>
          </a:r>
        </a:p>
      </dsp:txBody>
      <dsp:txXfrm>
        <a:off x="1413419" y="1530197"/>
        <a:ext cx="2837812" cy="1223740"/>
      </dsp:txXfrm>
    </dsp:sp>
    <dsp:sp modelId="{AB5ED50C-FBB3-4637-B595-41FFD2908CC4}">
      <dsp:nvSpPr>
        <dsp:cNvPr id="0" name=""/>
        <dsp:cNvSpPr/>
      </dsp:nvSpPr>
      <dsp:spPr>
        <a:xfrm>
          <a:off x="0" y="3059873"/>
          <a:ext cx="4251232" cy="122374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C5CF8C-2CAC-4E0B-8084-0CBAAC578E7C}">
      <dsp:nvSpPr>
        <dsp:cNvPr id="0" name=""/>
        <dsp:cNvSpPr/>
      </dsp:nvSpPr>
      <dsp:spPr>
        <a:xfrm>
          <a:off x="370181" y="3335214"/>
          <a:ext cx="673057" cy="6730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B255A19-2A35-42F7-8AE2-DD50D8567463}">
      <dsp:nvSpPr>
        <dsp:cNvPr id="0" name=""/>
        <dsp:cNvSpPr/>
      </dsp:nvSpPr>
      <dsp:spPr>
        <a:xfrm>
          <a:off x="1413419" y="3059873"/>
          <a:ext cx="2837812" cy="1223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12" tIns="129512" rIns="129512" bIns="129512" numCol="1" spcCol="1270" anchor="ctr" anchorCtr="0">
          <a:noAutofit/>
        </a:bodyPr>
        <a:lstStyle/>
        <a:p>
          <a:pPr marL="0" lvl="0" indent="0" algn="l" defTabSz="755650">
            <a:lnSpc>
              <a:spcPct val="100000"/>
            </a:lnSpc>
            <a:spcBef>
              <a:spcPct val="0"/>
            </a:spcBef>
            <a:spcAft>
              <a:spcPct val="35000"/>
            </a:spcAft>
            <a:buNone/>
          </a:pPr>
          <a:r>
            <a:rPr lang="en-US" sz="1700" kern="1200"/>
            <a:t>• Choose whole grains, fruits, and vegetables over refined sugars.</a:t>
          </a:r>
        </a:p>
      </dsp:txBody>
      <dsp:txXfrm>
        <a:off x="1413419" y="3059873"/>
        <a:ext cx="2837812" cy="12237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017A5F-F5C4-4488-90C3-1ED703F11AD1}">
      <dsp:nvSpPr>
        <dsp:cNvPr id="0" name=""/>
        <dsp:cNvSpPr/>
      </dsp:nvSpPr>
      <dsp:spPr>
        <a:xfrm>
          <a:off x="0" y="638"/>
          <a:ext cx="4429635" cy="149412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11A27E-4DD5-4B8B-AA2D-587180B4EC73}">
      <dsp:nvSpPr>
        <dsp:cNvPr id="0" name=""/>
        <dsp:cNvSpPr/>
      </dsp:nvSpPr>
      <dsp:spPr>
        <a:xfrm>
          <a:off x="451973" y="336816"/>
          <a:ext cx="821769" cy="8217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25FEE9A-9EA8-4E19-BDB3-769F64EE8F0C}">
      <dsp:nvSpPr>
        <dsp:cNvPr id="0" name=""/>
        <dsp:cNvSpPr/>
      </dsp:nvSpPr>
      <dsp:spPr>
        <a:xfrm>
          <a:off x="1725715" y="638"/>
          <a:ext cx="2703919" cy="1494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28" tIns="158128" rIns="158128" bIns="158128" numCol="1" spcCol="1270" anchor="ctr" anchorCtr="0">
          <a:noAutofit/>
        </a:bodyPr>
        <a:lstStyle/>
        <a:p>
          <a:pPr marL="0" lvl="0" indent="0" algn="l" defTabSz="844550">
            <a:lnSpc>
              <a:spcPct val="90000"/>
            </a:lnSpc>
            <a:spcBef>
              <a:spcPct val="0"/>
            </a:spcBef>
            <a:spcAft>
              <a:spcPct val="35000"/>
            </a:spcAft>
            <a:buNone/>
          </a:pPr>
          <a:r>
            <a:rPr lang="en-US" sz="1900" kern="1200"/>
            <a:t>• Protein breaks into amino acids.</a:t>
          </a:r>
        </a:p>
      </dsp:txBody>
      <dsp:txXfrm>
        <a:off x="1725715" y="638"/>
        <a:ext cx="2703919" cy="1494125"/>
      </dsp:txXfrm>
    </dsp:sp>
    <dsp:sp modelId="{9F3D3578-239C-48F6-B9B7-2DB1B5EEBDA3}">
      <dsp:nvSpPr>
        <dsp:cNvPr id="0" name=""/>
        <dsp:cNvSpPr/>
      </dsp:nvSpPr>
      <dsp:spPr>
        <a:xfrm>
          <a:off x="0" y="1868296"/>
          <a:ext cx="4429635" cy="149412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9CF57F-8B48-45A9-BC9D-BC4815BC78F8}">
      <dsp:nvSpPr>
        <dsp:cNvPr id="0" name=""/>
        <dsp:cNvSpPr/>
      </dsp:nvSpPr>
      <dsp:spPr>
        <a:xfrm>
          <a:off x="451973" y="2204474"/>
          <a:ext cx="821769" cy="8217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66C7D67-23A9-4105-97DF-087310FD22EC}">
      <dsp:nvSpPr>
        <dsp:cNvPr id="0" name=""/>
        <dsp:cNvSpPr/>
      </dsp:nvSpPr>
      <dsp:spPr>
        <a:xfrm>
          <a:off x="1725715" y="1868296"/>
          <a:ext cx="2703919" cy="1494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28" tIns="158128" rIns="158128" bIns="158128" numCol="1" spcCol="1270" anchor="ctr" anchorCtr="0">
          <a:noAutofit/>
        </a:bodyPr>
        <a:lstStyle/>
        <a:p>
          <a:pPr marL="0" lvl="0" indent="0" algn="l" defTabSz="844550">
            <a:lnSpc>
              <a:spcPct val="90000"/>
            </a:lnSpc>
            <a:spcBef>
              <a:spcPct val="0"/>
            </a:spcBef>
            <a:spcAft>
              <a:spcPct val="35000"/>
            </a:spcAft>
            <a:buNone/>
          </a:pPr>
          <a:r>
            <a:rPr lang="en-US" sz="1900" kern="1200"/>
            <a:t>• Supports muscles, hormones, immune system, and tissue repair.</a:t>
          </a:r>
        </a:p>
      </dsp:txBody>
      <dsp:txXfrm>
        <a:off x="1725715" y="1868296"/>
        <a:ext cx="2703919" cy="1494125"/>
      </dsp:txXfrm>
    </dsp:sp>
    <dsp:sp modelId="{DD65EDE9-1398-4100-83B0-CD398697BEB1}">
      <dsp:nvSpPr>
        <dsp:cNvPr id="0" name=""/>
        <dsp:cNvSpPr/>
      </dsp:nvSpPr>
      <dsp:spPr>
        <a:xfrm>
          <a:off x="0" y="3735953"/>
          <a:ext cx="4429635" cy="149412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7E5B07-033C-42BC-998F-696367830968}">
      <dsp:nvSpPr>
        <dsp:cNvPr id="0" name=""/>
        <dsp:cNvSpPr/>
      </dsp:nvSpPr>
      <dsp:spPr>
        <a:xfrm>
          <a:off x="451973" y="4072131"/>
          <a:ext cx="821769" cy="8217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1C86F8C-FE64-44E4-B5A9-390935C29954}">
      <dsp:nvSpPr>
        <dsp:cNvPr id="0" name=""/>
        <dsp:cNvSpPr/>
      </dsp:nvSpPr>
      <dsp:spPr>
        <a:xfrm>
          <a:off x="1725715" y="3735953"/>
          <a:ext cx="2703919" cy="1494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128" tIns="158128" rIns="158128" bIns="158128" numCol="1" spcCol="1270" anchor="ctr" anchorCtr="0">
          <a:noAutofit/>
        </a:bodyPr>
        <a:lstStyle/>
        <a:p>
          <a:pPr marL="0" lvl="0" indent="0" algn="l" defTabSz="844550">
            <a:lnSpc>
              <a:spcPct val="90000"/>
            </a:lnSpc>
            <a:spcBef>
              <a:spcPct val="0"/>
            </a:spcBef>
            <a:spcAft>
              <a:spcPct val="35000"/>
            </a:spcAft>
            <a:buNone/>
          </a:pPr>
          <a:r>
            <a:rPr lang="en-US" sz="1900" kern="1200"/>
            <a:t>• Sources: meat, fish, eggs, dairy, beans, legumes.</a:t>
          </a:r>
        </a:p>
      </dsp:txBody>
      <dsp:txXfrm>
        <a:off x="1725715" y="3735953"/>
        <a:ext cx="2703919" cy="149412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10825D-4878-4381-A697-0530AB15C39A}">
      <dsp:nvSpPr>
        <dsp:cNvPr id="0" name=""/>
        <dsp:cNvSpPr/>
      </dsp:nvSpPr>
      <dsp:spPr>
        <a:xfrm>
          <a:off x="0" y="1077189"/>
          <a:ext cx="2121693" cy="13472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A6ACE317-4505-4B93-8D2C-13335CAFF75C}">
      <dsp:nvSpPr>
        <dsp:cNvPr id="0" name=""/>
        <dsp:cNvSpPr/>
      </dsp:nvSpPr>
      <dsp:spPr>
        <a:xfrm>
          <a:off x="235743" y="1301146"/>
          <a:ext cx="2121693" cy="134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 Support hormones, brain function, and vitamin absorption.</a:t>
          </a:r>
        </a:p>
      </dsp:txBody>
      <dsp:txXfrm>
        <a:off x="275203" y="1340606"/>
        <a:ext cx="2042773" cy="1268355"/>
      </dsp:txXfrm>
    </dsp:sp>
    <dsp:sp modelId="{7CE54174-EA11-4B2A-A33A-DB38055C6C7C}">
      <dsp:nvSpPr>
        <dsp:cNvPr id="0" name=""/>
        <dsp:cNvSpPr/>
      </dsp:nvSpPr>
      <dsp:spPr>
        <a:xfrm>
          <a:off x="2593181" y="1077189"/>
          <a:ext cx="2121693" cy="13472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9C595999-BFB2-4B78-8BB6-9C27521856C5}">
      <dsp:nvSpPr>
        <dsp:cNvPr id="0" name=""/>
        <dsp:cNvSpPr/>
      </dsp:nvSpPr>
      <dsp:spPr>
        <a:xfrm>
          <a:off x="2828925" y="1301146"/>
          <a:ext cx="2121693" cy="134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 Sources: olive oil, nuts, seeds, avocados, fatty fish.</a:t>
          </a:r>
        </a:p>
      </dsp:txBody>
      <dsp:txXfrm>
        <a:off x="2868385" y="1340606"/>
        <a:ext cx="2042773" cy="1268355"/>
      </dsp:txXfrm>
    </dsp:sp>
    <dsp:sp modelId="{C6271963-8E43-46D8-A063-6D4EA549199B}">
      <dsp:nvSpPr>
        <dsp:cNvPr id="0" name=""/>
        <dsp:cNvSpPr/>
      </dsp:nvSpPr>
      <dsp:spPr>
        <a:xfrm>
          <a:off x="5186362" y="1077189"/>
          <a:ext cx="2121693" cy="13472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E6A993AF-0047-4D7D-9A99-D8E84C1B3550}">
      <dsp:nvSpPr>
        <dsp:cNvPr id="0" name=""/>
        <dsp:cNvSpPr/>
      </dsp:nvSpPr>
      <dsp:spPr>
        <a:xfrm>
          <a:off x="5422106" y="1301146"/>
          <a:ext cx="2121693" cy="134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 Limit trans fats.</a:t>
          </a:r>
        </a:p>
      </dsp:txBody>
      <dsp:txXfrm>
        <a:off x="5461566" y="1340606"/>
        <a:ext cx="2042773" cy="12683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E42EA0-0E5B-4EDE-B9D2-CC48374EA2C0}">
      <dsp:nvSpPr>
        <dsp:cNvPr id="0" name=""/>
        <dsp:cNvSpPr/>
      </dsp:nvSpPr>
      <dsp:spPr>
        <a:xfrm>
          <a:off x="749317" y="867718"/>
          <a:ext cx="971544" cy="9715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390F053-ACF1-4E13-8A21-E262D4BFECD1}">
      <dsp:nvSpPr>
        <dsp:cNvPr id="0" name=""/>
        <dsp:cNvSpPr/>
      </dsp:nvSpPr>
      <dsp:spPr>
        <a:xfrm>
          <a:off x="155595" y="2137893"/>
          <a:ext cx="21589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 Excess sugar may contribute to weight gain and insulin resistance.</a:t>
          </a:r>
        </a:p>
      </dsp:txBody>
      <dsp:txXfrm>
        <a:off x="155595" y="2137893"/>
        <a:ext cx="2158987" cy="720000"/>
      </dsp:txXfrm>
    </dsp:sp>
    <dsp:sp modelId="{804809D7-3CC1-4216-A60C-CC6FC1BC1AE7}">
      <dsp:nvSpPr>
        <dsp:cNvPr id="0" name=""/>
        <dsp:cNvSpPr/>
      </dsp:nvSpPr>
      <dsp:spPr>
        <a:xfrm>
          <a:off x="3286127" y="867718"/>
          <a:ext cx="971544" cy="9715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24D3701-109D-4EDC-900C-CA768A7720C4}">
      <dsp:nvSpPr>
        <dsp:cNvPr id="0" name=""/>
        <dsp:cNvSpPr/>
      </dsp:nvSpPr>
      <dsp:spPr>
        <a:xfrm>
          <a:off x="2692406" y="2137893"/>
          <a:ext cx="21589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 Frequent blood sugar spikes can affect energy and appetite.</a:t>
          </a:r>
        </a:p>
      </dsp:txBody>
      <dsp:txXfrm>
        <a:off x="2692406" y="2137893"/>
        <a:ext cx="2158987" cy="720000"/>
      </dsp:txXfrm>
    </dsp:sp>
    <dsp:sp modelId="{68D12733-6460-4C73-B4AE-240A0FC0823B}">
      <dsp:nvSpPr>
        <dsp:cNvPr id="0" name=""/>
        <dsp:cNvSpPr/>
      </dsp:nvSpPr>
      <dsp:spPr>
        <a:xfrm>
          <a:off x="5822938" y="867718"/>
          <a:ext cx="971544" cy="97154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0B92F60-FDDF-4C1F-A8AF-61F8A102552C}">
      <dsp:nvSpPr>
        <dsp:cNvPr id="0" name=""/>
        <dsp:cNvSpPr/>
      </dsp:nvSpPr>
      <dsp:spPr>
        <a:xfrm>
          <a:off x="5229216" y="2137893"/>
          <a:ext cx="21589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a:t>• Limit sugary beverages.</a:t>
          </a:r>
        </a:p>
      </dsp:txBody>
      <dsp:txXfrm>
        <a:off x="5229216" y="2137893"/>
        <a:ext cx="2158987" cy="720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938FF-3002-45AE-8137-4F37D2E23860}">
      <dsp:nvSpPr>
        <dsp:cNvPr id="0" name=""/>
        <dsp:cNvSpPr/>
      </dsp:nvSpPr>
      <dsp:spPr>
        <a:xfrm>
          <a:off x="0" y="655403"/>
          <a:ext cx="7680325" cy="32413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6079" tIns="874776" rIns="596079"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 Serving size</a:t>
          </a:r>
          <a:r>
            <a:rPr lang="en-US" sz="1200" kern="1200" dirty="0"/>
            <a:t>. </a:t>
          </a:r>
        </a:p>
        <a:p>
          <a:pPr marL="228600" lvl="1" indent="-228600" algn="l" defTabSz="1022350">
            <a:lnSpc>
              <a:spcPct val="90000"/>
            </a:lnSpc>
            <a:spcBef>
              <a:spcPct val="0"/>
            </a:spcBef>
            <a:spcAft>
              <a:spcPct val="15000"/>
            </a:spcAft>
            <a:buChar char="•"/>
          </a:pPr>
          <a:r>
            <a:rPr lang="en-US" sz="2300" kern="1200" dirty="0"/>
            <a:t> Calories</a:t>
          </a:r>
          <a:endParaRPr lang="en-US" sz="1200" kern="1200" dirty="0"/>
        </a:p>
        <a:p>
          <a:pPr marL="228600" lvl="1" indent="-228600" algn="l" defTabSz="1022350">
            <a:lnSpc>
              <a:spcPct val="90000"/>
            </a:lnSpc>
            <a:spcBef>
              <a:spcPct val="0"/>
            </a:spcBef>
            <a:spcAft>
              <a:spcPct val="15000"/>
            </a:spcAft>
            <a:buChar char="•"/>
          </a:pPr>
          <a:r>
            <a:rPr lang="en-US" sz="2300" kern="1200" dirty="0"/>
            <a:t>Added sugar</a:t>
          </a:r>
          <a:endParaRPr lang="en-US" sz="1200" kern="1200" dirty="0"/>
        </a:p>
        <a:p>
          <a:pPr marL="228600" lvl="1" indent="-228600" algn="l" defTabSz="1022350">
            <a:lnSpc>
              <a:spcPct val="90000"/>
            </a:lnSpc>
            <a:spcBef>
              <a:spcPct val="0"/>
            </a:spcBef>
            <a:spcAft>
              <a:spcPct val="15000"/>
            </a:spcAft>
            <a:buChar char="•"/>
          </a:pPr>
          <a:r>
            <a:rPr lang="en-US" sz="2300" kern="1200" dirty="0"/>
            <a:t>Fiber</a:t>
          </a:r>
        </a:p>
        <a:p>
          <a:pPr marL="228600" lvl="1" indent="-228600" algn="l" defTabSz="1022350">
            <a:lnSpc>
              <a:spcPct val="90000"/>
            </a:lnSpc>
            <a:spcBef>
              <a:spcPct val="0"/>
            </a:spcBef>
            <a:spcAft>
              <a:spcPct val="15000"/>
            </a:spcAft>
            <a:buChar char="•"/>
          </a:pPr>
          <a:r>
            <a:rPr lang="en-US" sz="2300" kern="1200" dirty="0"/>
            <a:t>Protein</a:t>
          </a:r>
        </a:p>
        <a:p>
          <a:pPr marL="228600" lvl="1" indent="-228600" algn="l" defTabSz="1022350">
            <a:lnSpc>
              <a:spcPct val="90000"/>
            </a:lnSpc>
            <a:spcBef>
              <a:spcPct val="0"/>
            </a:spcBef>
            <a:spcAft>
              <a:spcPct val="15000"/>
            </a:spcAft>
            <a:buChar char="•"/>
          </a:pPr>
          <a:r>
            <a:rPr lang="en-US" sz="2300" kern="1200" dirty="0"/>
            <a:t>Sodium</a:t>
          </a:r>
        </a:p>
      </dsp:txBody>
      <dsp:txXfrm>
        <a:off x="0" y="655403"/>
        <a:ext cx="7680325" cy="3241350"/>
      </dsp:txXfrm>
    </dsp:sp>
    <dsp:sp modelId="{9F2691FB-5E24-4A11-9EA7-E055F424EFCD}">
      <dsp:nvSpPr>
        <dsp:cNvPr id="0" name=""/>
        <dsp:cNvSpPr/>
      </dsp:nvSpPr>
      <dsp:spPr>
        <a:xfrm>
          <a:off x="384016" y="35483"/>
          <a:ext cx="5376227" cy="1239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9" tIns="0" rIns="203209" bIns="0" numCol="1" spcCol="1270" anchor="ctr" anchorCtr="0">
          <a:noAutofit/>
        </a:bodyPr>
        <a:lstStyle/>
        <a:p>
          <a:pPr marL="0" lvl="0" indent="0" algn="l" defTabSz="1866900">
            <a:lnSpc>
              <a:spcPct val="90000"/>
            </a:lnSpc>
            <a:spcBef>
              <a:spcPct val="0"/>
            </a:spcBef>
            <a:spcAft>
              <a:spcPct val="35000"/>
            </a:spcAft>
            <a:buNone/>
          </a:pPr>
          <a:r>
            <a:rPr lang="en-US" sz="4200" kern="1200" dirty="0"/>
            <a:t>Check:</a:t>
          </a:r>
        </a:p>
      </dsp:txBody>
      <dsp:txXfrm>
        <a:off x="444540" y="96007"/>
        <a:ext cx="5255179" cy="111879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C9E928-2E8A-40E4-832A-5933247AF7A2}">
      <dsp:nvSpPr>
        <dsp:cNvPr id="0" name=""/>
        <dsp:cNvSpPr/>
      </dsp:nvSpPr>
      <dsp:spPr>
        <a:xfrm>
          <a:off x="0" y="2170"/>
          <a:ext cx="4429635" cy="11002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4EFE8A-F1A5-4A40-A4EF-BDA7E3A605FA}">
      <dsp:nvSpPr>
        <dsp:cNvPr id="0" name=""/>
        <dsp:cNvSpPr/>
      </dsp:nvSpPr>
      <dsp:spPr>
        <a:xfrm>
          <a:off x="332837" y="249736"/>
          <a:ext cx="605159" cy="60515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40545F-8278-42C3-9C3E-C0A6ABB72574}">
      <dsp:nvSpPr>
        <dsp:cNvPr id="0" name=""/>
        <dsp:cNvSpPr/>
      </dsp:nvSpPr>
      <dsp:spPr>
        <a:xfrm>
          <a:off x="1270834" y="2170"/>
          <a:ext cx="3158800" cy="11002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447" tIns="116447" rIns="116447" bIns="116447" numCol="1" spcCol="1270" anchor="ctr" anchorCtr="0">
          <a:noAutofit/>
        </a:bodyPr>
        <a:lstStyle/>
        <a:p>
          <a:pPr marL="0" lvl="0" indent="0" algn="l" defTabSz="977900">
            <a:lnSpc>
              <a:spcPct val="90000"/>
            </a:lnSpc>
            <a:spcBef>
              <a:spcPct val="0"/>
            </a:spcBef>
            <a:spcAft>
              <a:spcPct val="35000"/>
            </a:spcAft>
            <a:buNone/>
          </a:pPr>
          <a:r>
            <a:rPr lang="en-US" sz="2200" kern="1200"/>
            <a:t>Buy seasonal produce.</a:t>
          </a:r>
        </a:p>
      </dsp:txBody>
      <dsp:txXfrm>
        <a:off x="1270834" y="2170"/>
        <a:ext cx="3158800" cy="1100289"/>
      </dsp:txXfrm>
    </dsp:sp>
    <dsp:sp modelId="{481B5D59-C069-4BDB-A33A-CFF83BDC7E58}">
      <dsp:nvSpPr>
        <dsp:cNvPr id="0" name=""/>
        <dsp:cNvSpPr/>
      </dsp:nvSpPr>
      <dsp:spPr>
        <a:xfrm>
          <a:off x="0" y="1377533"/>
          <a:ext cx="4429635" cy="11002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3E0766-6F7E-4310-95E2-AFB6DB44D825}">
      <dsp:nvSpPr>
        <dsp:cNvPr id="0" name=""/>
        <dsp:cNvSpPr/>
      </dsp:nvSpPr>
      <dsp:spPr>
        <a:xfrm>
          <a:off x="332837" y="1625098"/>
          <a:ext cx="605159" cy="60515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B869FD5-715C-4204-B003-8BB7D098FB03}">
      <dsp:nvSpPr>
        <dsp:cNvPr id="0" name=""/>
        <dsp:cNvSpPr/>
      </dsp:nvSpPr>
      <dsp:spPr>
        <a:xfrm>
          <a:off x="1270834" y="1377533"/>
          <a:ext cx="3158800" cy="11002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447" tIns="116447" rIns="116447" bIns="116447" numCol="1" spcCol="1270" anchor="ctr" anchorCtr="0">
          <a:noAutofit/>
        </a:bodyPr>
        <a:lstStyle/>
        <a:p>
          <a:pPr marL="0" lvl="0" indent="0" algn="l" defTabSz="977900">
            <a:lnSpc>
              <a:spcPct val="90000"/>
            </a:lnSpc>
            <a:spcBef>
              <a:spcPct val="0"/>
            </a:spcBef>
            <a:spcAft>
              <a:spcPct val="35000"/>
            </a:spcAft>
            <a:buNone/>
          </a:pPr>
          <a:r>
            <a:rPr lang="en-US" sz="2200" kern="1200"/>
            <a:t>Purchase frozen vegetables.</a:t>
          </a:r>
        </a:p>
      </dsp:txBody>
      <dsp:txXfrm>
        <a:off x="1270834" y="1377533"/>
        <a:ext cx="3158800" cy="1100289"/>
      </dsp:txXfrm>
    </dsp:sp>
    <dsp:sp modelId="{31C206DB-DDA6-471C-9058-1C4A98894889}">
      <dsp:nvSpPr>
        <dsp:cNvPr id="0" name=""/>
        <dsp:cNvSpPr/>
      </dsp:nvSpPr>
      <dsp:spPr>
        <a:xfrm>
          <a:off x="0" y="2752895"/>
          <a:ext cx="4429635" cy="11002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EC2582-1F77-4A9E-8443-7BCD08EFA643}">
      <dsp:nvSpPr>
        <dsp:cNvPr id="0" name=""/>
        <dsp:cNvSpPr/>
      </dsp:nvSpPr>
      <dsp:spPr>
        <a:xfrm>
          <a:off x="332837" y="3000460"/>
          <a:ext cx="605159" cy="60515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5C66B00-B655-4A29-B4F4-E3EF94EEA7C8}">
      <dsp:nvSpPr>
        <dsp:cNvPr id="0" name=""/>
        <dsp:cNvSpPr/>
      </dsp:nvSpPr>
      <dsp:spPr>
        <a:xfrm>
          <a:off x="1270834" y="2752895"/>
          <a:ext cx="3158800" cy="11002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447" tIns="116447" rIns="116447" bIns="116447" numCol="1" spcCol="1270" anchor="ctr" anchorCtr="0">
          <a:noAutofit/>
        </a:bodyPr>
        <a:lstStyle/>
        <a:p>
          <a:pPr marL="0" lvl="0" indent="0" algn="l" defTabSz="977900">
            <a:lnSpc>
              <a:spcPct val="90000"/>
            </a:lnSpc>
            <a:spcBef>
              <a:spcPct val="0"/>
            </a:spcBef>
            <a:spcAft>
              <a:spcPct val="35000"/>
            </a:spcAft>
            <a:buNone/>
          </a:pPr>
          <a:r>
            <a:rPr lang="en-US" sz="2200" kern="1200"/>
            <a:t>Use beans and lentils.</a:t>
          </a:r>
        </a:p>
      </dsp:txBody>
      <dsp:txXfrm>
        <a:off x="1270834" y="2752895"/>
        <a:ext cx="3158800" cy="1100289"/>
      </dsp:txXfrm>
    </dsp:sp>
    <dsp:sp modelId="{6C3AE929-DCC7-430B-8462-B17E829DDC69}">
      <dsp:nvSpPr>
        <dsp:cNvPr id="0" name=""/>
        <dsp:cNvSpPr/>
      </dsp:nvSpPr>
      <dsp:spPr>
        <a:xfrm>
          <a:off x="0" y="4128257"/>
          <a:ext cx="4429635" cy="11002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740802-DAB9-491C-9D02-63E346749882}">
      <dsp:nvSpPr>
        <dsp:cNvPr id="0" name=""/>
        <dsp:cNvSpPr/>
      </dsp:nvSpPr>
      <dsp:spPr>
        <a:xfrm>
          <a:off x="332837" y="4375822"/>
          <a:ext cx="605159" cy="60515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EBCE64D-D198-47C1-97BE-C72C08EA8DF5}">
      <dsp:nvSpPr>
        <dsp:cNvPr id="0" name=""/>
        <dsp:cNvSpPr/>
      </dsp:nvSpPr>
      <dsp:spPr>
        <a:xfrm>
          <a:off x="1270834" y="4128257"/>
          <a:ext cx="3158800" cy="11002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447" tIns="116447" rIns="116447" bIns="116447" numCol="1" spcCol="1270" anchor="ctr" anchorCtr="0">
          <a:noAutofit/>
        </a:bodyPr>
        <a:lstStyle/>
        <a:p>
          <a:pPr marL="0" lvl="0" indent="0" algn="l" defTabSz="977900">
            <a:lnSpc>
              <a:spcPct val="90000"/>
            </a:lnSpc>
            <a:spcBef>
              <a:spcPct val="0"/>
            </a:spcBef>
            <a:spcAft>
              <a:spcPct val="35000"/>
            </a:spcAft>
            <a:buNone/>
          </a:pPr>
          <a:r>
            <a:rPr lang="en-US" sz="2200" kern="1200"/>
            <a:t>Plan meals before shopping.</a:t>
          </a:r>
        </a:p>
      </dsp:txBody>
      <dsp:txXfrm>
        <a:off x="1270834" y="4128257"/>
        <a:ext cx="3158800" cy="110028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182861-2FBC-4E16-ABD5-66DD0F4C86B2}">
      <dsp:nvSpPr>
        <dsp:cNvPr id="0" name=""/>
        <dsp:cNvSpPr/>
      </dsp:nvSpPr>
      <dsp:spPr>
        <a:xfrm>
          <a:off x="0" y="2179"/>
          <a:ext cx="3874856" cy="110484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05EC80-40B2-4925-8BAC-308AE5F9F917}">
      <dsp:nvSpPr>
        <dsp:cNvPr id="0" name=""/>
        <dsp:cNvSpPr/>
      </dsp:nvSpPr>
      <dsp:spPr>
        <a:xfrm>
          <a:off x="334216" y="250770"/>
          <a:ext cx="607665" cy="60766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8E1ED56-C4D7-460A-BF12-A999F1450593}">
      <dsp:nvSpPr>
        <dsp:cNvPr id="0" name=""/>
        <dsp:cNvSpPr/>
      </dsp:nvSpPr>
      <dsp:spPr>
        <a:xfrm>
          <a:off x="1276097" y="2179"/>
          <a:ext cx="2598758" cy="1104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930" tIns="116930" rIns="116930" bIns="116930" numCol="1" spcCol="1270" anchor="ctr" anchorCtr="0">
          <a:noAutofit/>
        </a:bodyPr>
        <a:lstStyle/>
        <a:p>
          <a:pPr marL="0" lvl="0" indent="0" algn="l" defTabSz="977900">
            <a:lnSpc>
              <a:spcPct val="90000"/>
            </a:lnSpc>
            <a:spcBef>
              <a:spcPct val="0"/>
            </a:spcBef>
            <a:spcAft>
              <a:spcPct val="35000"/>
            </a:spcAft>
            <a:buNone/>
          </a:pPr>
          <a:r>
            <a:rPr lang="en-US" sz="2200" kern="1200"/>
            <a:t>Cook once, eat multiple times.</a:t>
          </a:r>
        </a:p>
      </dsp:txBody>
      <dsp:txXfrm>
        <a:off x="1276097" y="2179"/>
        <a:ext cx="2598758" cy="1104846"/>
      </dsp:txXfrm>
    </dsp:sp>
    <dsp:sp modelId="{5AC14BEE-B3B0-4070-BE16-0FA3F35181AE}">
      <dsp:nvSpPr>
        <dsp:cNvPr id="0" name=""/>
        <dsp:cNvSpPr/>
      </dsp:nvSpPr>
      <dsp:spPr>
        <a:xfrm>
          <a:off x="0" y="1383238"/>
          <a:ext cx="3874856" cy="110484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4C8C11-A698-4675-8FF1-B3EF95424EA2}">
      <dsp:nvSpPr>
        <dsp:cNvPr id="0" name=""/>
        <dsp:cNvSpPr/>
      </dsp:nvSpPr>
      <dsp:spPr>
        <a:xfrm>
          <a:off x="334216" y="1631828"/>
          <a:ext cx="607665" cy="60766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06B3B11-57DF-4C8B-9FA7-38A7D89A8869}">
      <dsp:nvSpPr>
        <dsp:cNvPr id="0" name=""/>
        <dsp:cNvSpPr/>
      </dsp:nvSpPr>
      <dsp:spPr>
        <a:xfrm>
          <a:off x="1276097" y="1383238"/>
          <a:ext cx="2598758" cy="1104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930" tIns="116930" rIns="116930" bIns="116930" numCol="1" spcCol="1270" anchor="ctr" anchorCtr="0">
          <a:noAutofit/>
        </a:bodyPr>
        <a:lstStyle/>
        <a:p>
          <a:pPr marL="0" lvl="0" indent="0" algn="l" defTabSz="977900">
            <a:lnSpc>
              <a:spcPct val="90000"/>
            </a:lnSpc>
            <a:spcBef>
              <a:spcPct val="0"/>
            </a:spcBef>
            <a:spcAft>
              <a:spcPct val="35000"/>
            </a:spcAft>
            <a:buNone/>
          </a:pPr>
          <a:r>
            <a:rPr lang="en-US" sz="2200" kern="1200"/>
            <a:t>Prepare healthy snacks.</a:t>
          </a:r>
        </a:p>
      </dsp:txBody>
      <dsp:txXfrm>
        <a:off x="1276097" y="1383238"/>
        <a:ext cx="2598758" cy="1104846"/>
      </dsp:txXfrm>
    </dsp:sp>
    <dsp:sp modelId="{7037AAFC-3C15-4FC2-B8B8-C91C348C3074}">
      <dsp:nvSpPr>
        <dsp:cNvPr id="0" name=""/>
        <dsp:cNvSpPr/>
      </dsp:nvSpPr>
      <dsp:spPr>
        <a:xfrm>
          <a:off x="0" y="2764296"/>
          <a:ext cx="3874856" cy="110484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D63E28-87EC-4FEF-A6DB-924572E9B3E5}">
      <dsp:nvSpPr>
        <dsp:cNvPr id="0" name=""/>
        <dsp:cNvSpPr/>
      </dsp:nvSpPr>
      <dsp:spPr>
        <a:xfrm>
          <a:off x="334216" y="3012886"/>
          <a:ext cx="607665" cy="60766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5170232-A74F-44AF-B398-BFD1F6BD4F4D}">
      <dsp:nvSpPr>
        <dsp:cNvPr id="0" name=""/>
        <dsp:cNvSpPr/>
      </dsp:nvSpPr>
      <dsp:spPr>
        <a:xfrm>
          <a:off x="1276097" y="2764296"/>
          <a:ext cx="2598758" cy="1104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930" tIns="116930" rIns="116930" bIns="116930" numCol="1" spcCol="1270" anchor="ctr" anchorCtr="0">
          <a:noAutofit/>
        </a:bodyPr>
        <a:lstStyle/>
        <a:p>
          <a:pPr marL="0" lvl="0" indent="0" algn="l" defTabSz="977900">
            <a:lnSpc>
              <a:spcPct val="90000"/>
            </a:lnSpc>
            <a:spcBef>
              <a:spcPct val="0"/>
            </a:spcBef>
            <a:spcAft>
              <a:spcPct val="35000"/>
            </a:spcAft>
            <a:buNone/>
          </a:pPr>
          <a:r>
            <a:rPr lang="en-US" sz="2200" kern="1200"/>
            <a:t>Freeze leftovers.</a:t>
          </a:r>
        </a:p>
      </dsp:txBody>
      <dsp:txXfrm>
        <a:off x="1276097" y="2764296"/>
        <a:ext cx="2598758" cy="1104846"/>
      </dsp:txXfrm>
    </dsp:sp>
    <dsp:sp modelId="{9BF7DC71-666C-4A67-AF76-1648E67612BA}">
      <dsp:nvSpPr>
        <dsp:cNvPr id="0" name=""/>
        <dsp:cNvSpPr/>
      </dsp:nvSpPr>
      <dsp:spPr>
        <a:xfrm>
          <a:off x="0" y="4145354"/>
          <a:ext cx="3874856" cy="110484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940310-B548-4A34-B199-385D09DD83EE}">
      <dsp:nvSpPr>
        <dsp:cNvPr id="0" name=""/>
        <dsp:cNvSpPr/>
      </dsp:nvSpPr>
      <dsp:spPr>
        <a:xfrm>
          <a:off x="334216" y="4393944"/>
          <a:ext cx="607665" cy="60766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EB7D354-81FA-4CE2-95FC-E6061C789DA8}">
      <dsp:nvSpPr>
        <dsp:cNvPr id="0" name=""/>
        <dsp:cNvSpPr/>
      </dsp:nvSpPr>
      <dsp:spPr>
        <a:xfrm>
          <a:off x="1276097" y="4145354"/>
          <a:ext cx="2598758" cy="1104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930" tIns="116930" rIns="116930" bIns="116930" numCol="1" spcCol="1270" anchor="ctr" anchorCtr="0">
          <a:noAutofit/>
        </a:bodyPr>
        <a:lstStyle/>
        <a:p>
          <a:pPr marL="0" lvl="0" indent="0" algn="l" defTabSz="977900">
            <a:lnSpc>
              <a:spcPct val="90000"/>
            </a:lnSpc>
            <a:spcBef>
              <a:spcPct val="0"/>
            </a:spcBef>
            <a:spcAft>
              <a:spcPct val="35000"/>
            </a:spcAft>
            <a:buNone/>
          </a:pPr>
          <a:r>
            <a:rPr lang="en-US" sz="2200" kern="1200"/>
            <a:t>Use a weekly meal calendar.</a:t>
          </a:r>
        </a:p>
      </dsp:txBody>
      <dsp:txXfrm>
        <a:off x="1276097" y="4145354"/>
        <a:ext cx="2598758" cy="110484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E6F5B3-563C-4066-A20F-AD9D58375A3D}" type="datetimeFigureOut">
              <a:rPr lang="en-US" smtClean="0"/>
              <a:t>6/26/2026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C510FC-C61D-4099-8649-0C0AAE6E7CC9}" type="slidenum">
              <a:rPr lang="en-US" smtClean="0"/>
              <a:t>‹#›</a:t>
            </a:fld>
            <a:endParaRPr lang="en-US"/>
          </a:p>
        </p:txBody>
      </p:sp>
    </p:spTree>
    <p:extLst>
      <p:ext uri="{BB962C8B-B14F-4D97-AF65-F5344CB8AC3E}">
        <p14:creationId xmlns:p14="http://schemas.microsoft.com/office/powerpoint/2010/main" val="940751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0FEE5F54-A952-4E5C-BE64-745899E4675B}" type="datetime1">
              <a:rPr lang="en-US" smtClean="0"/>
              <a:t>6/26/2026</a:t>
            </a:fld>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r>
              <a:rPr lang="en-US"/>
              <a:t>© Thriving Solo dba ChristiGamesLLC. All Rights Reserved.</a:t>
            </a:r>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0522689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89D738-0892-4456-BE8C-26E7E122A468}"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8285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93F2AF-96E0-4373-B3B3-CA9472AB1BAC}" type="datetime1">
              <a:rPr lang="en-US" smtClean="0"/>
              <a:t>6/26/2026</a:t>
            </a:fld>
            <a:endParaRPr lang="en-US"/>
          </a:p>
        </p:txBody>
      </p:sp>
      <p:sp>
        <p:nvSpPr>
          <p:cNvPr id="5" name="Footer Placeholder 4"/>
          <p:cNvSpPr>
            <a:spLocks noGrp="1"/>
          </p:cNvSpPr>
          <p:nvPr>
            <p:ph type="ftr" sz="quarter" idx="11"/>
          </p:nvPr>
        </p:nvSpPr>
        <p:spPr/>
        <p:txBody>
          <a:bodyPr/>
          <a:lstStyle/>
          <a:p>
            <a:r>
              <a:rPr lang="en-US"/>
              <a:t>© Thriving Solo dba ChristiGamesLLC. All Rights Reserved.</a:t>
            </a:r>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54217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CED263-3AA3-460E-8820-50D4B7950246}" type="datetime1">
              <a:rPr lang="en-US" smtClean="0"/>
              <a:t>6/26/2026</a:t>
            </a:fld>
            <a:endParaRPr lang="en-US"/>
          </a:p>
        </p:txBody>
      </p:sp>
      <p:sp>
        <p:nvSpPr>
          <p:cNvPr id="8" name="Footer Placeholder 7"/>
          <p:cNvSpPr>
            <a:spLocks noGrp="1"/>
          </p:cNvSpPr>
          <p:nvPr>
            <p:ph type="ftr" sz="quarter" idx="11"/>
          </p:nvPr>
        </p:nvSpPr>
        <p:spPr/>
        <p:txBody>
          <a:bodyPr/>
          <a:lstStyle/>
          <a:p>
            <a:r>
              <a:rPr lang="en-US"/>
              <a:t>© Thriving Solo dba ChristiGamesLLC. All Rights Reserved.</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07025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1D5FB291-D885-4F6C-8706-AA33EEC30E3C}" type="datetime1">
              <a:rPr lang="en-US" smtClean="0"/>
              <a:t>6/26/2026</a:t>
            </a:fld>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r>
              <a:rPr lang="en-US"/>
              <a:t>© Thriving Solo dba ChristiGamesLLC. All Rights Reserved.</a:t>
            </a:r>
          </a:p>
        </p:txBody>
      </p:sp>
      <p:sp>
        <p:nvSpPr>
          <p:cNvPr id="6" name="Slide Number Placeholder 5"/>
          <p:cNvSpPr>
            <a:spLocks noGrp="1"/>
          </p:cNvSpPr>
          <p:nvPr>
            <p:ph type="sldNum" sz="quarter" idx="12"/>
          </p:nvPr>
        </p:nvSpPr>
        <p:spPr>
          <a:xfrm>
            <a:off x="6453378" y="5211060"/>
            <a:ext cx="1584198" cy="228600"/>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355889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F0136C-7803-404F-97EB-B8E4D5C0A20F}" type="datetime1">
              <a:rPr lang="en-US" smtClean="0"/>
              <a:t>6/26/2026</a:t>
            </a:fld>
            <a:endParaRPr lang="en-US"/>
          </a:p>
        </p:txBody>
      </p:sp>
      <p:sp>
        <p:nvSpPr>
          <p:cNvPr id="6" name="Footer Placeholder 5"/>
          <p:cNvSpPr>
            <a:spLocks noGrp="1"/>
          </p:cNvSpPr>
          <p:nvPr>
            <p:ph type="ftr" sz="quarter" idx="11"/>
          </p:nvPr>
        </p:nvSpPr>
        <p:spPr/>
        <p:txBody>
          <a:bodyPr/>
          <a:lstStyle/>
          <a:p>
            <a:r>
              <a:rPr lang="en-US"/>
              <a:t>© Thriving Solo dba ChristiGamesLLC. All Rights Reserved.</a:t>
            </a:r>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20233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BB3FF4-797B-4CA2-AD3D-553F9745CB5F}" type="datetime1">
              <a:rPr lang="en-US" smtClean="0"/>
              <a:t>6/26/2026</a:t>
            </a:fld>
            <a:endParaRPr lang="en-US"/>
          </a:p>
        </p:txBody>
      </p:sp>
      <p:sp>
        <p:nvSpPr>
          <p:cNvPr id="8" name="Footer Placeholder 7"/>
          <p:cNvSpPr>
            <a:spLocks noGrp="1"/>
          </p:cNvSpPr>
          <p:nvPr>
            <p:ph type="ftr" sz="quarter" idx="11"/>
          </p:nvPr>
        </p:nvSpPr>
        <p:spPr/>
        <p:txBody>
          <a:bodyPr/>
          <a:lstStyle/>
          <a:p>
            <a:r>
              <a:rPr lang="en-US"/>
              <a:t>© Thriving Solo dba ChristiGamesLLC. All Rights Reserved.</a:t>
            </a:r>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25251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E5B1E3-EC7B-4AFA-A350-9B946F871959}" type="datetime1">
              <a:rPr lang="en-US" smtClean="0"/>
              <a:t>6/26/2026</a:t>
            </a:fld>
            <a:endParaRPr lang="en-US"/>
          </a:p>
        </p:txBody>
      </p:sp>
      <p:sp>
        <p:nvSpPr>
          <p:cNvPr id="4" name="Footer Placeholder 3"/>
          <p:cNvSpPr>
            <a:spLocks noGrp="1"/>
          </p:cNvSpPr>
          <p:nvPr>
            <p:ph type="ftr" sz="quarter" idx="11"/>
          </p:nvPr>
        </p:nvSpPr>
        <p:spPr/>
        <p:txBody>
          <a:bodyPr/>
          <a:lstStyle/>
          <a:p>
            <a:r>
              <a:rPr lang="en-US"/>
              <a:t>© Thriving Solo dba ChristiGamesLLC. All Rights Reserved.</a:t>
            </a:r>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3207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7E0509-F00C-4B5C-809F-7B9C78EEC465}" type="datetime1">
              <a:rPr lang="en-US" smtClean="0"/>
              <a:t>6/26/2026</a:t>
            </a:fld>
            <a:endParaRPr lang="en-US"/>
          </a:p>
        </p:txBody>
      </p:sp>
      <p:sp>
        <p:nvSpPr>
          <p:cNvPr id="3" name="Footer Placeholder 2"/>
          <p:cNvSpPr>
            <a:spLocks noGrp="1"/>
          </p:cNvSpPr>
          <p:nvPr>
            <p:ph type="ftr" sz="quarter" idx="11"/>
          </p:nvPr>
        </p:nvSpPr>
        <p:spPr/>
        <p:txBody>
          <a:bodyPr/>
          <a:lstStyle/>
          <a:p>
            <a:r>
              <a:rPr lang="en-US"/>
              <a:t>© Thriving Solo dba ChristiGamesLLC. All Rights Reserved.</a:t>
            </a:r>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13076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260252A5-7632-457E-8A1C-ABA0A9B15226}" type="datetime1">
              <a:rPr lang="en-US" smtClean="0"/>
              <a:t>6/26/2026</a:t>
            </a:fld>
            <a:endParaRPr lang="en-US"/>
          </a:p>
        </p:txBody>
      </p:sp>
      <p:sp>
        <p:nvSpPr>
          <p:cNvPr id="9" name="Footer Placeholder 8"/>
          <p:cNvSpPr>
            <a:spLocks noGrp="1"/>
          </p:cNvSpPr>
          <p:nvPr>
            <p:ph type="ftr" sz="quarter" idx="11"/>
          </p:nvPr>
        </p:nvSpPr>
        <p:spPr/>
        <p:txBody>
          <a:bodyPr/>
          <a:lstStyle>
            <a:lvl1pPr algn="r">
              <a:defRPr/>
            </a:lvl1pPr>
          </a:lstStyle>
          <a:p>
            <a:r>
              <a:rPr lang="en-US"/>
              <a:t>© Thriving Solo dba ChristiGamesLLC. All Rights Reserved.</a:t>
            </a:r>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C1FF6DA9-008F-8B48-92A6-B652298478BF}" type="slidenum">
              <a:rPr lang="en-US" smtClean="0"/>
              <a:t>‹#›</a:t>
            </a:fld>
            <a:endParaRPr lang="en-US"/>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95620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A86E2E7-AF6D-47C1-B81F-1A9FE7CFF57A}" type="datetime1">
              <a:rPr lang="en-US" smtClean="0"/>
              <a:t>6/26/2026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r>
              <a:rPr lang="en-US"/>
              <a:t>© Thriving Solo dba ChristiGamesLLC. All Rights Reserved.</a:t>
            </a:r>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C1FF6DA9-008F-8B48-92A6-B652298478BF}" type="slidenum">
              <a:rPr lang="en-US" smtClean="0"/>
              <a:t>‹#›</a:t>
            </a:fld>
            <a:endParaRPr lang="en-US"/>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93596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E03A4B09-CF45-4517-92C6-31D2D9124F57}" type="datetime1">
              <a:rPr lang="en-US" smtClean="0"/>
              <a:t>6/26/2026</a:t>
            </a:fld>
            <a:endParaRPr lang="en-US"/>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r>
              <a:rPr lang="en-US"/>
              <a:t>© Thriving Solo dba ChristiGamesLLC. All Rights Reserved.</a:t>
            </a:r>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75244287"/>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hf sldNum="0" hdr="0" dt="0"/>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DB8B4-6388-D8E7-2497-457EB9EE846F}"/>
              </a:ext>
            </a:extLst>
          </p:cNvPr>
          <p:cNvSpPr>
            <a:spLocks noGrp="1"/>
          </p:cNvSpPr>
          <p:nvPr>
            <p:ph type="ctrTitle"/>
          </p:nvPr>
        </p:nvSpPr>
        <p:spPr>
          <a:xfrm>
            <a:off x="930877" y="3659110"/>
            <a:ext cx="7299580" cy="1465112"/>
          </a:xfrm>
        </p:spPr>
        <p:txBody>
          <a:bodyPr>
            <a:normAutofit/>
          </a:bodyPr>
          <a:lstStyle/>
          <a:p>
            <a:r>
              <a:rPr lang="en-US" sz="5200"/>
              <a:t>Nutrition for singles</a:t>
            </a:r>
          </a:p>
        </p:txBody>
      </p:sp>
      <p:sp>
        <p:nvSpPr>
          <p:cNvPr id="4" name="Footer Placeholder 3">
            <a:extLst>
              <a:ext uri="{FF2B5EF4-FFF2-40B4-BE49-F238E27FC236}">
                <a16:creationId xmlns:a16="http://schemas.microsoft.com/office/drawing/2014/main" id="{D8C42603-0112-C8D6-1CFA-96EBA0132142}"/>
              </a:ext>
            </a:extLst>
          </p:cNvPr>
          <p:cNvSpPr>
            <a:spLocks noGrp="1"/>
          </p:cNvSpPr>
          <p:nvPr>
            <p:ph type="ftr" sz="quarter" idx="11"/>
          </p:nvPr>
        </p:nvSpPr>
        <p:spPr>
          <a:xfrm>
            <a:off x="4058451" y="5834313"/>
            <a:ext cx="4429125" cy="228600"/>
          </a:xfrm>
        </p:spPr>
        <p:txBody>
          <a:bodyPr>
            <a:normAutofit/>
          </a:bodyPr>
          <a:lstStyle/>
          <a:p>
            <a:pPr algn="r">
              <a:spcAft>
                <a:spcPts val="600"/>
              </a:spcAft>
            </a:pPr>
            <a:r>
              <a:rPr lang="en-US"/>
              <a:t>© Thriving Solo dba ChristiGamesLLC. All Rights Reserved.</a:t>
            </a:r>
          </a:p>
        </p:txBody>
      </p:sp>
      <p:pic>
        <p:nvPicPr>
          <p:cNvPr id="24" name="Graphic 23" descr="Apple">
            <a:extLst>
              <a:ext uri="{FF2B5EF4-FFF2-40B4-BE49-F238E27FC236}">
                <a16:creationId xmlns:a16="http://schemas.microsoft.com/office/drawing/2014/main" id="{0235639E-1D4A-6181-7ECC-BCF774AA625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3467614" y="1395172"/>
            <a:ext cx="2216708" cy="2216708"/>
          </a:xfrm>
          <a:prstGeom prst="rect">
            <a:avLst/>
          </a:prstGeom>
        </p:spPr>
      </p:pic>
    </p:spTree>
    <p:extLst>
      <p:ext uri="{BB962C8B-B14F-4D97-AF65-F5344CB8AC3E}">
        <p14:creationId xmlns:p14="http://schemas.microsoft.com/office/powerpoint/2010/main" val="2180945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945645"/>
            <a:ext cx="7680960" cy="606103"/>
          </a:xfrm>
        </p:spPr>
        <p:txBody>
          <a:bodyPr>
            <a:normAutofit fontScale="90000"/>
          </a:bodyPr>
          <a:lstStyle/>
          <a:p>
            <a:r>
              <a:rPr dirty="0"/>
              <a:t>Reading Nutrition Labels</a:t>
            </a:r>
            <a:br>
              <a:rPr dirty="0"/>
            </a:br>
            <a:br>
              <a:rPr dirty="0"/>
            </a:br>
            <a:r>
              <a:rPr dirty="0"/>
              <a:t>* </a:t>
            </a:r>
            <a:r>
              <a:rPr lang="en-US" sz="1600" dirty="0"/>
              <a:t>Focusing on overall nutrient quality helps people make better long-term choices.</a:t>
            </a:r>
            <a:br>
              <a:rPr lang="en-US" dirty="0"/>
            </a:br>
            <a:endParaRPr dirty="0"/>
          </a:p>
        </p:txBody>
      </p:sp>
      <p:graphicFrame>
        <p:nvGraphicFramePr>
          <p:cNvPr id="6" name="Content Placeholder 2">
            <a:extLst>
              <a:ext uri="{FF2B5EF4-FFF2-40B4-BE49-F238E27FC236}">
                <a16:creationId xmlns:a16="http://schemas.microsoft.com/office/drawing/2014/main" id="{50A416BA-4CC9-F924-FF13-E23B69E680BF}"/>
              </a:ext>
            </a:extLst>
          </p:cNvPr>
          <p:cNvGraphicFramePr>
            <a:graphicFrameLocks noGrp="1"/>
          </p:cNvGraphicFramePr>
          <p:nvPr>
            <p:ph idx="1"/>
            <p:extLst>
              <p:ext uri="{D42A27DB-BD31-4B8C-83A1-F6EECF244321}">
                <p14:modId xmlns:p14="http://schemas.microsoft.com/office/powerpoint/2010/main" val="983636645"/>
              </p:ext>
            </p:extLst>
          </p:nvPr>
        </p:nvGraphicFramePr>
        <p:xfrm>
          <a:off x="731838" y="2103438"/>
          <a:ext cx="7680325"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18C6D084-39B9-8172-E4D1-CB42C74D6A67}"/>
              </a:ext>
            </a:extLst>
          </p:cNvPr>
          <p:cNvSpPr>
            <a:spLocks noGrp="1"/>
          </p:cNvSpPr>
          <p:nvPr>
            <p:ph type="ftr" sz="quarter" idx="11"/>
          </p:nvPr>
        </p:nvSpPr>
        <p:spPr/>
        <p:txBody>
          <a:bodyPr/>
          <a:lstStyle/>
          <a:p>
            <a:r>
              <a:rPr lang="en-US"/>
              <a:t>© Thriving Solo dba ChristiGamesLLC. All Rights Reserved.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55F7F3-3A58-4BBB-95C7-CF706F9F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AE3D314-6F93-4D91-8C0F-E92657F465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6022" y="237744"/>
            <a:ext cx="3314699"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1"/>
          <p:cNvSpPr>
            <a:spLocks noGrp="1"/>
          </p:cNvSpPr>
          <p:nvPr>
            <p:ph type="title"/>
          </p:nvPr>
        </p:nvSpPr>
        <p:spPr>
          <a:xfrm>
            <a:off x="430056" y="559477"/>
            <a:ext cx="2823900" cy="5709931"/>
          </a:xfrm>
        </p:spPr>
        <p:txBody>
          <a:bodyPr>
            <a:normAutofit/>
          </a:bodyPr>
          <a:lstStyle/>
          <a:p>
            <a:pPr algn="ctr"/>
            <a:r>
              <a:rPr dirty="0"/>
              <a:t>Healthy Eating on a Budget</a:t>
            </a:r>
            <a:endParaRPr lang="en-US"/>
          </a:p>
        </p:txBody>
      </p:sp>
      <p:sp>
        <p:nvSpPr>
          <p:cNvPr id="4" name="Footer Placeholder 3">
            <a:extLst>
              <a:ext uri="{FF2B5EF4-FFF2-40B4-BE49-F238E27FC236}">
                <a16:creationId xmlns:a16="http://schemas.microsoft.com/office/drawing/2014/main" id="{41D08920-7CCA-D82C-266F-A7FEA9A1E7C9}"/>
              </a:ext>
            </a:extLst>
          </p:cNvPr>
          <p:cNvSpPr>
            <a:spLocks noGrp="1"/>
          </p:cNvSpPr>
          <p:nvPr>
            <p:ph type="ftr" sz="quarter" idx="11"/>
          </p:nvPr>
        </p:nvSpPr>
        <p:spPr>
          <a:xfrm>
            <a:off x="4108593" y="6307672"/>
            <a:ext cx="3909060" cy="274320"/>
          </a:xfrm>
        </p:spPr>
        <p:txBody>
          <a:bodyPr>
            <a:normAutofit/>
          </a:bodyPr>
          <a:lstStyle/>
          <a:p>
            <a:pPr algn="l">
              <a:spcAft>
                <a:spcPts val="600"/>
              </a:spcAft>
            </a:pPr>
            <a:r>
              <a:rPr lang="en-US"/>
              <a:t>© Thriving Solo dba ChristiGamesLLC. All Rights Reserved.</a:t>
            </a:r>
          </a:p>
        </p:txBody>
      </p:sp>
      <p:graphicFrame>
        <p:nvGraphicFramePr>
          <p:cNvPr id="6" name="Content Placeholder 2">
            <a:extLst>
              <a:ext uri="{FF2B5EF4-FFF2-40B4-BE49-F238E27FC236}">
                <a16:creationId xmlns:a16="http://schemas.microsoft.com/office/drawing/2014/main" id="{60452A7E-5ED1-0C83-A135-A1D14A7CAC02}"/>
              </a:ext>
            </a:extLst>
          </p:cNvPr>
          <p:cNvGraphicFramePr>
            <a:graphicFrameLocks noGrp="1"/>
          </p:cNvGraphicFramePr>
          <p:nvPr>
            <p:ph idx="1"/>
            <p:extLst>
              <p:ext uri="{D42A27DB-BD31-4B8C-83A1-F6EECF244321}">
                <p14:modId xmlns:p14="http://schemas.microsoft.com/office/powerpoint/2010/main" val="2279383457"/>
              </p:ext>
            </p:extLst>
          </p:nvPr>
        </p:nvGraphicFramePr>
        <p:xfrm>
          <a:off x="4108593" y="800947"/>
          <a:ext cx="4429635" cy="5230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10D13A8-8228-47E3-8159-DF3D937E08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5231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CCEA6CE4-C4F8-44BC-9843-3C0939FD77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33"/>
            <a:ext cx="506524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38E743B-F088-4E4F-8134-10D25DEB6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3979" y="643464"/>
            <a:ext cx="3107873" cy="5566305"/>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6" name="Rectangle 15">
            <a:extLst>
              <a:ext uri="{FF2B5EF4-FFF2-40B4-BE49-F238E27FC236}">
                <a16:creationId xmlns:a16="http://schemas.microsoft.com/office/drawing/2014/main" id="{DB6BF0CD-7130-4065-B7F5-D19DC7CE1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8023" y="806860"/>
            <a:ext cx="2859786" cy="5239512"/>
          </a:xfrm>
          <a:prstGeom prst="rect">
            <a:avLst/>
          </a:prstGeom>
          <a:solidFill>
            <a:schemeClr val="bg2"/>
          </a:solidFill>
          <a:ln w="6350" cap="sq" cmpd="sng" algn="ctr">
            <a:noFill/>
            <a:prstDash val="solid"/>
            <a:miter lim="800000"/>
          </a:ln>
          <a:effectLst/>
        </p:spPr>
        <p:txBody>
          <a:bodyPr/>
          <a:lstStyle/>
          <a:p>
            <a:endParaRPr lang="en-US"/>
          </a:p>
        </p:txBody>
      </p:sp>
      <p:sp>
        <p:nvSpPr>
          <p:cNvPr id="2" name="Title 1"/>
          <p:cNvSpPr>
            <a:spLocks noGrp="1"/>
          </p:cNvSpPr>
          <p:nvPr>
            <p:ph type="title"/>
          </p:nvPr>
        </p:nvSpPr>
        <p:spPr>
          <a:xfrm>
            <a:off x="5810250" y="1189293"/>
            <a:ext cx="2590800" cy="4487882"/>
          </a:xfrm>
        </p:spPr>
        <p:txBody>
          <a:bodyPr>
            <a:normAutofit/>
          </a:bodyPr>
          <a:lstStyle/>
          <a:p>
            <a:pPr algn="ctr"/>
            <a:r>
              <a:t>Meal Planning for Singles</a:t>
            </a:r>
            <a:endParaRPr lang="en-US"/>
          </a:p>
        </p:txBody>
      </p:sp>
      <p:sp>
        <p:nvSpPr>
          <p:cNvPr id="4" name="Footer Placeholder 3">
            <a:extLst>
              <a:ext uri="{FF2B5EF4-FFF2-40B4-BE49-F238E27FC236}">
                <a16:creationId xmlns:a16="http://schemas.microsoft.com/office/drawing/2014/main" id="{2F157AA5-DDEB-193E-D676-D762A15A7AF7}"/>
              </a:ext>
            </a:extLst>
          </p:cNvPr>
          <p:cNvSpPr>
            <a:spLocks noGrp="1"/>
          </p:cNvSpPr>
          <p:nvPr>
            <p:ph type="ftr" sz="quarter" idx="11"/>
          </p:nvPr>
        </p:nvSpPr>
        <p:spPr>
          <a:xfrm>
            <a:off x="667095" y="6307672"/>
            <a:ext cx="3909060" cy="274320"/>
          </a:xfrm>
        </p:spPr>
        <p:txBody>
          <a:bodyPr>
            <a:normAutofit/>
          </a:bodyPr>
          <a:lstStyle/>
          <a:p>
            <a:pPr algn="l">
              <a:spcAft>
                <a:spcPts val="600"/>
              </a:spcAft>
            </a:pPr>
            <a:r>
              <a:rPr lang="en-US"/>
              <a:t>© Thriving Solo dba ChristiGamesLLC. All Rights Reserved.</a:t>
            </a:r>
          </a:p>
        </p:txBody>
      </p:sp>
      <p:graphicFrame>
        <p:nvGraphicFramePr>
          <p:cNvPr id="6" name="Content Placeholder 2">
            <a:extLst>
              <a:ext uri="{FF2B5EF4-FFF2-40B4-BE49-F238E27FC236}">
                <a16:creationId xmlns:a16="http://schemas.microsoft.com/office/drawing/2014/main" id="{CAA86982-8DC1-B247-98B1-343702B88B35}"/>
              </a:ext>
            </a:extLst>
          </p:cNvPr>
          <p:cNvGraphicFramePr>
            <a:graphicFrameLocks noGrp="1"/>
          </p:cNvGraphicFramePr>
          <p:nvPr>
            <p:ph idx="1"/>
            <p:extLst>
              <p:ext uri="{D42A27DB-BD31-4B8C-83A1-F6EECF244321}">
                <p14:modId xmlns:p14="http://schemas.microsoft.com/office/powerpoint/2010/main" val="3353484419"/>
              </p:ext>
            </p:extLst>
          </p:nvPr>
        </p:nvGraphicFramePr>
        <p:xfrm>
          <a:off x="595193" y="800946"/>
          <a:ext cx="3874856" cy="52523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0100" y="642594"/>
            <a:ext cx="7543800" cy="1371600"/>
          </a:xfrm>
        </p:spPr>
        <p:txBody>
          <a:bodyPr>
            <a:normAutofit/>
          </a:bodyPr>
          <a:lstStyle/>
          <a:p>
            <a:pPr algn="ctr"/>
            <a:r>
              <a:t>30-Day Nutrition Challenge</a:t>
            </a:r>
            <a:endParaRPr lang="en-US"/>
          </a:p>
        </p:txBody>
      </p:sp>
      <p:sp>
        <p:nvSpPr>
          <p:cNvPr id="4" name="Footer Placeholder 3">
            <a:extLst>
              <a:ext uri="{FF2B5EF4-FFF2-40B4-BE49-F238E27FC236}">
                <a16:creationId xmlns:a16="http://schemas.microsoft.com/office/drawing/2014/main" id="{E94F047B-CEDB-FE6A-27B0-F5F52DC5EC4E}"/>
              </a:ext>
            </a:extLst>
          </p:cNvPr>
          <p:cNvSpPr>
            <a:spLocks noGrp="1"/>
          </p:cNvSpPr>
          <p:nvPr>
            <p:ph type="ftr" sz="quarter" idx="11"/>
          </p:nvPr>
        </p:nvSpPr>
        <p:spPr>
          <a:xfrm>
            <a:off x="2617470" y="6307672"/>
            <a:ext cx="3909060" cy="274320"/>
          </a:xfrm>
        </p:spPr>
        <p:txBody>
          <a:bodyPr>
            <a:normAutofit/>
          </a:bodyPr>
          <a:lstStyle/>
          <a:p>
            <a:pPr>
              <a:spcAft>
                <a:spcPts val="600"/>
              </a:spcAft>
            </a:pPr>
            <a:r>
              <a:rPr lang="en-US"/>
              <a:t>© Thriving Solo dba ChristiGamesLLC. All Rights Reserved.</a:t>
            </a:r>
          </a:p>
        </p:txBody>
      </p:sp>
      <p:graphicFrame>
        <p:nvGraphicFramePr>
          <p:cNvPr id="6" name="Content Placeholder 2">
            <a:extLst>
              <a:ext uri="{FF2B5EF4-FFF2-40B4-BE49-F238E27FC236}">
                <a16:creationId xmlns:a16="http://schemas.microsoft.com/office/drawing/2014/main" id="{49641F99-203D-5054-71C2-848CE7E727AE}"/>
              </a:ext>
            </a:extLst>
          </p:cNvPr>
          <p:cNvGraphicFramePr>
            <a:graphicFrameLocks noGrp="1"/>
          </p:cNvGraphicFramePr>
          <p:nvPr>
            <p:ph idx="1"/>
            <p:extLst>
              <p:ext uri="{D42A27DB-BD31-4B8C-83A1-F6EECF244321}">
                <p14:modId xmlns:p14="http://schemas.microsoft.com/office/powerpoint/2010/main" val="1047870376"/>
              </p:ext>
            </p:extLst>
          </p:nvPr>
        </p:nvGraphicFramePr>
        <p:xfrm>
          <a:off x="800100" y="2310063"/>
          <a:ext cx="75438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shade val="92000"/>
                <a:satMod val="160000"/>
              </a:schemeClr>
            </a:gs>
            <a:gs pos="77000">
              <a:schemeClr val="bg1">
                <a:tint val="100000"/>
                <a:shade val="73000"/>
                <a:satMod val="155000"/>
              </a:schemeClr>
            </a:gs>
            <a:gs pos="100000">
              <a:schemeClr val="bg1">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E340A62-2AB4-4600-96C6-0B60B6E965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BDC681C0-91A4-49F5-8158-CF3ECB854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0991" cy="6858000"/>
          </a:xfrm>
          <a:prstGeom prst="rect">
            <a:avLst/>
          </a:prstGeom>
          <a:ln w="6350" cap="sq" cmpd="sng" algn="ctr">
            <a:noFill/>
            <a:prstDash val="solid"/>
            <a:miter lim="800000"/>
          </a:ln>
          <a:effectLst/>
        </p:spPr>
        <p:style>
          <a:lnRef idx="0">
            <a:scrgbClr r="0" g="0" b="0"/>
          </a:lnRef>
          <a:fillRef idx="1002">
            <a:schemeClr val="lt1"/>
          </a:fillRef>
          <a:effectRef idx="0">
            <a:scrgbClr r="0" g="0" b="0"/>
          </a:effectRef>
          <a:fontRef idx="major"/>
        </p:style>
        <p:txBody>
          <a:bodyPr/>
          <a:lstStyle/>
          <a:p>
            <a:endParaRPr lang="en-US"/>
          </a:p>
        </p:txBody>
      </p:sp>
      <p:sp>
        <p:nvSpPr>
          <p:cNvPr id="13" name="Rectangle 12">
            <a:extLst>
              <a:ext uri="{FF2B5EF4-FFF2-40B4-BE49-F238E27FC236}">
                <a16:creationId xmlns:a16="http://schemas.microsoft.com/office/drawing/2014/main" id="{D102F34D-849F-4CF9-98E2-E57EC330D4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0991" y="0"/>
            <a:ext cx="3493009" cy="6858000"/>
          </a:xfrm>
          <a:prstGeom prst="rect">
            <a:avLst/>
          </a:prstGeom>
          <a:blipFill dpi="0" rotWithShape="1">
            <a:blip r:embed="rId2">
              <a:alphaModFix amt="6000"/>
              <a:duotone>
                <a:schemeClr val="bg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6014465" y="1168400"/>
            <a:ext cx="2772782" cy="4521200"/>
          </a:xfrm>
        </p:spPr>
        <p:txBody>
          <a:bodyPr>
            <a:normAutofit/>
          </a:bodyPr>
          <a:lstStyle/>
          <a:p>
            <a:r>
              <a:rPr lang="en-US" sz="3500">
                <a:solidFill>
                  <a:srgbClr val="FFFFFF"/>
                </a:solidFill>
              </a:rPr>
              <a:t>Resources</a:t>
            </a:r>
          </a:p>
        </p:txBody>
      </p:sp>
      <p:sp>
        <p:nvSpPr>
          <p:cNvPr id="3" name="Content Placeholder 2"/>
          <p:cNvSpPr>
            <a:spLocks noGrp="1"/>
          </p:cNvSpPr>
          <p:nvPr>
            <p:ph idx="1"/>
          </p:nvPr>
        </p:nvSpPr>
        <p:spPr>
          <a:xfrm>
            <a:off x="482502" y="1168400"/>
            <a:ext cx="4744818" cy="4521200"/>
          </a:xfrm>
        </p:spPr>
        <p:txBody>
          <a:bodyPr anchor="ctr">
            <a:normAutofit/>
          </a:bodyPr>
          <a:lstStyle/>
          <a:p>
            <a:r>
              <a:t>• USDA MyPlate</a:t>
            </a:r>
          </a:p>
          <a:p>
            <a:r>
              <a:t>• Registered Dietitians</a:t>
            </a:r>
          </a:p>
          <a:p>
            <a:r>
              <a:t>• Dr. Boz</a:t>
            </a:r>
          </a:p>
          <a:p>
            <a:r>
              <a:t>• Dr. Berg</a:t>
            </a:r>
          </a:p>
          <a:p>
            <a:r>
              <a:t>• CDC Nutrition Resources</a:t>
            </a:r>
          </a:p>
        </p:txBody>
      </p:sp>
      <p:sp>
        <p:nvSpPr>
          <p:cNvPr id="4" name="Footer Placeholder 3">
            <a:extLst>
              <a:ext uri="{FF2B5EF4-FFF2-40B4-BE49-F238E27FC236}">
                <a16:creationId xmlns:a16="http://schemas.microsoft.com/office/drawing/2014/main" id="{5BA480E8-51C4-5641-5D45-30EE31EA1BC2}"/>
              </a:ext>
            </a:extLst>
          </p:cNvPr>
          <p:cNvSpPr>
            <a:spLocks noGrp="1"/>
          </p:cNvSpPr>
          <p:nvPr>
            <p:ph type="ftr" sz="quarter" idx="11"/>
          </p:nvPr>
        </p:nvSpPr>
        <p:spPr>
          <a:xfrm>
            <a:off x="482502" y="6307672"/>
            <a:ext cx="5181931" cy="274320"/>
          </a:xfrm>
        </p:spPr>
        <p:txBody>
          <a:bodyPr>
            <a:normAutofit/>
          </a:bodyPr>
          <a:lstStyle/>
          <a:p>
            <a:pPr algn="l">
              <a:spcAft>
                <a:spcPts val="600"/>
              </a:spcAft>
            </a:pPr>
            <a:r>
              <a:rPr lang="en-US"/>
              <a:t>© Thriving Solo dba ChristiGamesLLC. All Rights Reserved.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A62C0-6604-A3F3-78C9-5749CF932B14}"/>
              </a:ext>
            </a:extLst>
          </p:cNvPr>
          <p:cNvSpPr>
            <a:spLocks noGrp="1"/>
          </p:cNvSpPr>
          <p:nvPr>
            <p:ph type="title"/>
          </p:nvPr>
        </p:nvSpPr>
        <p:spPr>
          <a:xfrm>
            <a:off x="731520" y="274320"/>
            <a:ext cx="7680960" cy="1426661"/>
          </a:xfrm>
        </p:spPr>
        <p:txBody>
          <a:bodyPr/>
          <a:lstStyle/>
          <a:p>
            <a:r>
              <a:rPr lang="en-US" dirty="0"/>
              <a:t>About the Document</a:t>
            </a:r>
          </a:p>
        </p:txBody>
      </p:sp>
      <p:sp>
        <p:nvSpPr>
          <p:cNvPr id="3" name="Content Placeholder 2">
            <a:extLst>
              <a:ext uri="{FF2B5EF4-FFF2-40B4-BE49-F238E27FC236}">
                <a16:creationId xmlns:a16="http://schemas.microsoft.com/office/drawing/2014/main" id="{1C9C194E-38A6-528D-51FB-21C02BAD0EC6}"/>
              </a:ext>
            </a:extLst>
          </p:cNvPr>
          <p:cNvSpPr>
            <a:spLocks noGrp="1"/>
          </p:cNvSpPr>
          <p:nvPr>
            <p:ph idx="1"/>
          </p:nvPr>
        </p:nvSpPr>
        <p:spPr>
          <a:xfrm>
            <a:off x="731520" y="1700981"/>
            <a:ext cx="7680960" cy="4334059"/>
          </a:xfrm>
        </p:spPr>
        <p:txBody>
          <a:bodyPr>
            <a:normAutofit fontScale="70000" lnSpcReduction="20000"/>
          </a:bodyPr>
          <a:lstStyle/>
          <a:p>
            <a:r>
              <a:rPr lang="en-US" dirty="0"/>
              <a:t>The Thriving Solo series was developed from a passion for helping individuals thrive in every stage of life. The author holds a Master of Business Administration (MBA) and has experience in business analysis, project management, technology, operations, and financial planning concepts. Throughout a diverse career and life journey, the author has developed a deep appreciation for the importance of lifelong learning, personal growth, health, financial stewardship, meaningful relationships, and spiritual development. These experiences, combined with extensive independent research and a desire to help others succeed, inspired the creation of the Thriving Solo curriculum and community resources.</a:t>
            </a:r>
          </a:p>
          <a:p>
            <a:r>
              <a:rPr lang="en-US" dirty="0"/>
              <a:t>Recognizing that single adults often face unique opportunities and challenges, these resources are designed to help readers build confidence, make informed decisions, strengthen relationships, improve overall well-being, and live with greater purpose.</a:t>
            </a:r>
          </a:p>
          <a:p>
            <a:r>
              <a:rPr lang="en-US" dirty="0"/>
              <a:t>The goal of Thriving Solo is not simply to share information, but to inspire growth, wisdom, resilience, and meaningful connections. Through education, discussion, and practical action steps, readers are encouraged to develop a balanced life that supports financial stability, physical health, emotional wellness, intellectual growth, social engagement, and spiritual development.</a:t>
            </a:r>
          </a:p>
          <a:p>
            <a:r>
              <a:rPr lang="en-US" dirty="0"/>
              <a:t>The author believes that every stage of life presents opportunities to learn, contribute, and flourish. Whether you are single by choice, circumstance, divorce, widowhood, or simply navigating a new season of life, this material was created to encourage and equip you for the journey ahead.</a:t>
            </a:r>
          </a:p>
          <a:p>
            <a:r>
              <a:rPr lang="en-US" dirty="0"/>
              <a:t>For additional resources, workshops, and educational materials, visit the Thriving Solo website and community platform.</a:t>
            </a:r>
          </a:p>
        </p:txBody>
      </p:sp>
      <p:sp>
        <p:nvSpPr>
          <p:cNvPr id="4" name="Footer Placeholder 3">
            <a:extLst>
              <a:ext uri="{FF2B5EF4-FFF2-40B4-BE49-F238E27FC236}">
                <a16:creationId xmlns:a16="http://schemas.microsoft.com/office/drawing/2014/main" id="{7A4F57DF-44C0-CAD0-2574-13154958062F}"/>
              </a:ext>
            </a:extLst>
          </p:cNvPr>
          <p:cNvSpPr>
            <a:spLocks noGrp="1"/>
          </p:cNvSpPr>
          <p:nvPr>
            <p:ph type="ftr" sz="quarter" idx="11"/>
          </p:nvPr>
        </p:nvSpPr>
        <p:spPr/>
        <p:txBody>
          <a:bodyPr/>
          <a:lstStyle/>
          <a:p>
            <a:r>
              <a:rPr lang="en-US" dirty="0"/>
              <a:t>© Thriving Solo dba </a:t>
            </a:r>
            <a:r>
              <a:rPr lang="en-US" dirty="0" err="1"/>
              <a:t>ChristiGamesLLC</a:t>
            </a:r>
            <a:r>
              <a:rPr lang="en-US" dirty="0"/>
              <a:t>. All Rights Reserved.</a:t>
            </a:r>
          </a:p>
        </p:txBody>
      </p:sp>
    </p:spTree>
    <p:extLst>
      <p:ext uri="{BB962C8B-B14F-4D97-AF65-F5344CB8AC3E}">
        <p14:creationId xmlns:p14="http://schemas.microsoft.com/office/powerpoint/2010/main" val="173524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5141" y="643464"/>
            <a:ext cx="2166258" cy="5571071"/>
          </a:xfrm>
        </p:spPr>
        <p:txBody>
          <a:bodyPr>
            <a:normAutofit/>
          </a:bodyPr>
          <a:lstStyle/>
          <a:p>
            <a:r>
              <a:rPr lang="en-US" sz="3700">
                <a:solidFill>
                  <a:schemeClr val="bg1"/>
                </a:solidFill>
              </a:rPr>
              <a:t> Chronic Disease Statistics</a:t>
            </a:r>
          </a:p>
        </p:txBody>
      </p:sp>
      <p:graphicFrame>
        <p:nvGraphicFramePr>
          <p:cNvPr id="6" name="Content Placeholder 2">
            <a:extLst>
              <a:ext uri="{FF2B5EF4-FFF2-40B4-BE49-F238E27FC236}">
                <a16:creationId xmlns:a16="http://schemas.microsoft.com/office/drawing/2014/main" id="{4BB0B300-69AD-A94E-BAB7-A0F490F98DCC}"/>
              </a:ext>
            </a:extLst>
          </p:cNvPr>
          <p:cNvGraphicFramePr>
            <a:graphicFrameLocks noGrp="1"/>
          </p:cNvGraphicFramePr>
          <p:nvPr>
            <p:ph idx="1"/>
            <p:extLst>
              <p:ext uri="{D42A27DB-BD31-4B8C-83A1-F6EECF244321}">
                <p14:modId xmlns:p14="http://schemas.microsoft.com/office/powerpoint/2010/main" val="1570662369"/>
              </p:ext>
            </p:extLst>
          </p:nvPr>
        </p:nvGraphicFramePr>
        <p:xfrm>
          <a:off x="964961" y="1286931"/>
          <a:ext cx="4251232" cy="4284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E3487F73-5DD0-5A9B-EC05-C77FA16CBC1D}"/>
              </a:ext>
            </a:extLst>
          </p:cNvPr>
          <p:cNvSpPr>
            <a:spLocks noGrp="1"/>
          </p:cNvSpPr>
          <p:nvPr>
            <p:ph type="ftr" sz="quarter" idx="11"/>
          </p:nvPr>
        </p:nvSpPr>
        <p:spPr>
          <a:xfrm>
            <a:off x="482502" y="6307672"/>
            <a:ext cx="5181931" cy="274320"/>
          </a:xfrm>
        </p:spPr>
        <p:txBody>
          <a:bodyPr>
            <a:normAutofit/>
          </a:bodyPr>
          <a:lstStyle/>
          <a:p>
            <a:pPr algn="l">
              <a:spcAft>
                <a:spcPts val="600"/>
              </a:spcAft>
            </a:pPr>
            <a:r>
              <a:rPr lang="en-US"/>
              <a:t>© Thriving Solo dba ChristiGamesLLC. All Rights Reserved.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0100" y="642594"/>
            <a:ext cx="7543800" cy="1371600"/>
          </a:xfrm>
        </p:spPr>
        <p:txBody>
          <a:bodyPr>
            <a:normAutofit/>
          </a:bodyPr>
          <a:lstStyle/>
          <a:p>
            <a:pPr algn="ctr"/>
            <a:r>
              <a:rPr lang="en-US" dirty="0"/>
              <a:t>Nutrition</a:t>
            </a:r>
          </a:p>
        </p:txBody>
      </p:sp>
      <p:graphicFrame>
        <p:nvGraphicFramePr>
          <p:cNvPr id="14" name="Content Placeholder 2">
            <a:extLst>
              <a:ext uri="{FF2B5EF4-FFF2-40B4-BE49-F238E27FC236}">
                <a16:creationId xmlns:a16="http://schemas.microsoft.com/office/drawing/2014/main" id="{7A917854-C9AE-F1AA-104B-4C57BD92F644}"/>
              </a:ext>
            </a:extLst>
          </p:cNvPr>
          <p:cNvGraphicFramePr>
            <a:graphicFrameLocks noGrp="1"/>
          </p:cNvGraphicFramePr>
          <p:nvPr>
            <p:ph idx="1"/>
            <p:extLst>
              <p:ext uri="{D42A27DB-BD31-4B8C-83A1-F6EECF244321}">
                <p14:modId xmlns:p14="http://schemas.microsoft.com/office/powerpoint/2010/main" val="4097376408"/>
              </p:ext>
            </p:extLst>
          </p:nvPr>
        </p:nvGraphicFramePr>
        <p:xfrm>
          <a:off x="800100" y="2310063"/>
          <a:ext cx="75438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129800A3-89E7-8F1D-067E-02FC4BC049C7}"/>
              </a:ext>
            </a:extLst>
          </p:cNvPr>
          <p:cNvSpPr>
            <a:spLocks noGrp="1"/>
          </p:cNvSpPr>
          <p:nvPr>
            <p:ph type="ftr" sz="quarter" idx="11"/>
          </p:nvPr>
        </p:nvSpPr>
        <p:spPr>
          <a:xfrm>
            <a:off x="2617470" y="6307672"/>
            <a:ext cx="3909060" cy="274320"/>
          </a:xfrm>
        </p:spPr>
        <p:txBody>
          <a:bodyPr>
            <a:normAutofit/>
          </a:bodyPr>
          <a:lstStyle/>
          <a:p>
            <a:pPr>
              <a:spcAft>
                <a:spcPts val="600"/>
              </a:spcAft>
            </a:pPr>
            <a:r>
              <a:rPr lang="en-US"/>
              <a:t>© Thriving Solo dba ChristiGamesLLC. All Rights Reserved.</a:t>
            </a:r>
          </a:p>
        </p:txBody>
      </p:sp>
      <p:sp>
        <p:nvSpPr>
          <p:cNvPr id="5" name="TextBox 4">
            <a:extLst>
              <a:ext uri="{FF2B5EF4-FFF2-40B4-BE49-F238E27FC236}">
                <a16:creationId xmlns:a16="http://schemas.microsoft.com/office/drawing/2014/main" id="{67DD8863-2D68-FC5A-1FBE-C5E1F292371A}"/>
              </a:ext>
            </a:extLst>
          </p:cNvPr>
          <p:cNvSpPr txBox="1"/>
          <p:nvPr/>
        </p:nvSpPr>
        <p:spPr>
          <a:xfrm>
            <a:off x="2271251" y="2038066"/>
            <a:ext cx="4846198" cy="369332"/>
          </a:xfrm>
          <a:prstGeom prst="rect">
            <a:avLst/>
          </a:prstGeom>
          <a:noFill/>
        </p:spPr>
        <p:txBody>
          <a:bodyPr wrap="none" rtlCol="0">
            <a:spAutoFit/>
          </a:bodyPr>
          <a:lstStyle/>
          <a:p>
            <a:r>
              <a:rPr lang="en-US" dirty="0">
                <a:solidFill>
                  <a:srgbClr val="7030A0"/>
                </a:solidFill>
              </a:rPr>
              <a:t>Nutrition affects nearly every body system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756825" y="727626"/>
            <a:ext cx="4204907" cy="1718225"/>
          </a:xfrm>
        </p:spPr>
        <p:txBody>
          <a:bodyPr>
            <a:normAutofit/>
          </a:bodyPr>
          <a:lstStyle/>
          <a:p>
            <a:pPr algn="ctr"/>
            <a:r>
              <a:rPr dirty="0"/>
              <a:t>The Power of Food</a:t>
            </a:r>
          </a:p>
        </p:txBody>
      </p:sp>
      <p:sp>
        <p:nvSpPr>
          <p:cNvPr id="3" name="Content Placeholder 2"/>
          <p:cNvSpPr>
            <a:spLocks noGrp="1"/>
          </p:cNvSpPr>
          <p:nvPr>
            <p:ph idx="1"/>
          </p:nvPr>
        </p:nvSpPr>
        <p:spPr>
          <a:xfrm>
            <a:off x="4940492" y="2538919"/>
            <a:ext cx="3897934" cy="3596880"/>
          </a:xfrm>
        </p:spPr>
        <p:txBody>
          <a:bodyPr>
            <a:normAutofit fontScale="92500" lnSpcReduction="10000"/>
          </a:bodyPr>
          <a:lstStyle/>
          <a:p>
            <a:pPr marL="0" indent="0" algn="ctr">
              <a:lnSpc>
                <a:spcPct val="90000"/>
              </a:lnSpc>
              <a:buNone/>
              <a:defRPr sz="2200"/>
            </a:pPr>
            <a:r>
              <a:rPr dirty="0"/>
              <a:t>Food can positively influence:</a:t>
            </a:r>
            <a:endParaRPr lang="en-US" dirty="0"/>
          </a:p>
          <a:p>
            <a:pPr lvl="1">
              <a:lnSpc>
                <a:spcPct val="90000"/>
              </a:lnSpc>
            </a:pPr>
            <a:r>
              <a:rPr lang="en-US" dirty="0"/>
              <a:t>Heart Disease</a:t>
            </a:r>
          </a:p>
          <a:p>
            <a:pPr lvl="1">
              <a:lnSpc>
                <a:spcPct val="90000"/>
              </a:lnSpc>
            </a:pPr>
            <a:r>
              <a:rPr lang="en-US" dirty="0"/>
              <a:t>Stroke</a:t>
            </a:r>
          </a:p>
          <a:p>
            <a:pPr lvl="1">
              <a:lnSpc>
                <a:spcPct val="90000"/>
              </a:lnSpc>
            </a:pPr>
            <a:r>
              <a:rPr lang="en-US" dirty="0"/>
              <a:t>Type 2 Diabetes</a:t>
            </a:r>
          </a:p>
          <a:p>
            <a:pPr lvl="1">
              <a:lnSpc>
                <a:spcPct val="90000"/>
              </a:lnSpc>
            </a:pPr>
            <a:r>
              <a:rPr dirty="0"/>
              <a:t>Blood pressure</a:t>
            </a:r>
            <a:endParaRPr lang="en-US" dirty="0"/>
          </a:p>
          <a:p>
            <a:pPr lvl="1">
              <a:lnSpc>
                <a:spcPct val="90000"/>
              </a:lnSpc>
            </a:pPr>
            <a:r>
              <a:rPr dirty="0"/>
              <a:t>Cholesterol</a:t>
            </a:r>
            <a:endParaRPr lang="en-US" dirty="0"/>
          </a:p>
          <a:p>
            <a:pPr lvl="1">
              <a:lnSpc>
                <a:spcPct val="90000"/>
              </a:lnSpc>
            </a:pPr>
            <a:r>
              <a:rPr dirty="0"/>
              <a:t>Blood sugar</a:t>
            </a:r>
            <a:endParaRPr lang="en-US" dirty="0"/>
          </a:p>
          <a:p>
            <a:pPr lvl="1">
              <a:lnSpc>
                <a:spcPct val="90000"/>
              </a:lnSpc>
            </a:pPr>
            <a:r>
              <a:rPr dirty="0"/>
              <a:t>Weight</a:t>
            </a:r>
            <a:endParaRPr lang="en-US" dirty="0"/>
          </a:p>
          <a:p>
            <a:pPr lvl="1">
              <a:lnSpc>
                <a:spcPct val="90000"/>
              </a:lnSpc>
            </a:pPr>
            <a:r>
              <a:rPr dirty="0"/>
              <a:t>Inflammation</a:t>
            </a:r>
            <a:endParaRPr lang="en-US" dirty="0"/>
          </a:p>
          <a:p>
            <a:pPr lvl="1">
              <a:lnSpc>
                <a:spcPct val="90000"/>
              </a:lnSpc>
            </a:pPr>
            <a:r>
              <a:rPr dirty="0"/>
              <a:t>Brain function</a:t>
            </a:r>
            <a:endParaRPr lang="en-US" dirty="0"/>
          </a:p>
          <a:p>
            <a:pPr lvl="1">
              <a:lnSpc>
                <a:spcPct val="90000"/>
              </a:lnSpc>
            </a:pPr>
            <a:r>
              <a:rPr dirty="0"/>
              <a:t>Immune system</a:t>
            </a:r>
            <a:endParaRPr lang="en-US" dirty="0"/>
          </a:p>
          <a:p>
            <a:pPr lvl="1">
              <a:lnSpc>
                <a:spcPct val="90000"/>
              </a:lnSpc>
            </a:pPr>
            <a:r>
              <a:rPr dirty="0"/>
              <a:t>Energy</a:t>
            </a:r>
            <a:endParaRPr lang="en-US" dirty="0"/>
          </a:p>
          <a:p>
            <a:pPr lvl="1">
              <a:lnSpc>
                <a:spcPct val="90000"/>
              </a:lnSpc>
            </a:pPr>
            <a:r>
              <a:rPr lang="en-US" dirty="0"/>
              <a:t>Fatty Liver Disease</a:t>
            </a:r>
          </a:p>
          <a:p>
            <a:pPr lvl="1">
              <a:lnSpc>
                <a:spcPct val="90000"/>
              </a:lnSpc>
            </a:pPr>
            <a:r>
              <a:rPr lang="en-US" dirty="0"/>
              <a:t>Some cancers</a:t>
            </a:r>
          </a:p>
        </p:txBody>
      </p:sp>
      <p:pic>
        <p:nvPicPr>
          <p:cNvPr id="5" name="Picture 4">
            <a:extLst>
              <a:ext uri="{FF2B5EF4-FFF2-40B4-BE49-F238E27FC236}">
                <a16:creationId xmlns:a16="http://schemas.microsoft.com/office/drawing/2014/main" id="{86A4DCF8-B02E-979B-A1E1-D7C7E092EC3B}"/>
              </a:ext>
            </a:extLst>
          </p:cNvPr>
          <p:cNvPicPr>
            <a:picLocks noChangeAspect="1"/>
          </p:cNvPicPr>
          <p:nvPr/>
        </p:nvPicPr>
        <p:blipFill>
          <a:blip r:embed="rId2"/>
          <a:srcRect l="20598" r="40911" b="1"/>
          <a:stretch>
            <a:fillRect/>
          </a:stretch>
        </p:blipFill>
        <p:spPr>
          <a:xfrm>
            <a:off x="305574" y="419292"/>
            <a:ext cx="4142232" cy="605332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lumOff val="5000"/>
          </a:schemeClr>
        </a:solidFill>
        <a:effectLst/>
      </p:bgPr>
    </p:bg>
    <p:spTree>
      <p:nvGrpSpPr>
        <p:cNvPr id="1" name=""/>
        <p:cNvGrpSpPr/>
        <p:nvPr/>
      </p:nvGrpSpPr>
      <p:grpSpPr>
        <a:xfrm>
          <a:off x="0" y="0"/>
          <a:ext cx="0" cy="0"/>
          <a:chOff x="0" y="0"/>
          <a:chExt cx="0" cy="0"/>
        </a:xfrm>
      </p:grpSpPr>
      <p:pic>
        <p:nvPicPr>
          <p:cNvPr id="6" name="Picture 5" descr="Assorted vegetables and fruits">
            <a:extLst>
              <a:ext uri="{FF2B5EF4-FFF2-40B4-BE49-F238E27FC236}">
                <a16:creationId xmlns:a16="http://schemas.microsoft.com/office/drawing/2014/main" id="{FE7C4FB5-A493-8F99-AA66-76BBE6E802FE}"/>
              </a:ext>
            </a:extLst>
          </p:cNvPr>
          <p:cNvPicPr>
            <a:picLocks noChangeAspect="1"/>
          </p:cNvPicPr>
          <p:nvPr/>
        </p:nvPicPr>
        <p:blipFill>
          <a:blip r:embed="rId2">
            <a:alphaModFix amt="35000"/>
          </a:blip>
          <a:srcRect l="11000" r="-1" b="-1"/>
          <a:stretch>
            <a:fillRect/>
          </a:stretch>
        </p:blipFill>
        <p:spPr>
          <a:xfrm>
            <a:off x="20" y="10"/>
            <a:ext cx="9143980" cy="6857990"/>
          </a:xfrm>
          <a:prstGeom prst="rect">
            <a:avLst/>
          </a:prstGeom>
        </p:spPr>
      </p:pic>
      <p:sp>
        <p:nvSpPr>
          <p:cNvPr id="2" name="Title 1"/>
          <p:cNvSpPr>
            <a:spLocks noGrp="1"/>
          </p:cNvSpPr>
          <p:nvPr>
            <p:ph type="title"/>
          </p:nvPr>
        </p:nvSpPr>
        <p:spPr>
          <a:xfrm>
            <a:off x="800100" y="642594"/>
            <a:ext cx="7543800" cy="1371600"/>
          </a:xfrm>
        </p:spPr>
        <p:txBody>
          <a:bodyPr>
            <a:normAutofit/>
          </a:bodyPr>
          <a:lstStyle/>
          <a:p>
            <a:r>
              <a:rPr lang="en-US" b="1" dirty="0"/>
              <a:t>Nutrition Myths vs Facts</a:t>
            </a:r>
          </a:p>
        </p:txBody>
      </p:sp>
      <p:sp>
        <p:nvSpPr>
          <p:cNvPr id="3" name="Content Placeholder 2"/>
          <p:cNvSpPr>
            <a:spLocks noGrp="1"/>
          </p:cNvSpPr>
          <p:nvPr>
            <p:ph idx="1"/>
          </p:nvPr>
        </p:nvSpPr>
        <p:spPr>
          <a:xfrm>
            <a:off x="800100" y="2103120"/>
            <a:ext cx="7543800" cy="3931920"/>
          </a:xfrm>
        </p:spPr>
        <p:txBody>
          <a:bodyPr>
            <a:normAutofit/>
          </a:bodyPr>
          <a:lstStyle/>
          <a:p>
            <a:r>
              <a:rPr lang="en-US" b="1" dirty="0"/>
              <a:t>Myth: All fats are bad.</a:t>
            </a:r>
          </a:p>
          <a:p>
            <a:r>
              <a:rPr lang="en-US" b="1" dirty="0"/>
              <a:t>Fact: Healthy fats are essential.</a:t>
            </a:r>
          </a:p>
          <a:p>
            <a:endParaRPr lang="en-US" b="1" dirty="0"/>
          </a:p>
          <a:p>
            <a:r>
              <a:rPr lang="en-US" b="1" dirty="0"/>
              <a:t>Myth: Skipping meals causes weight loss.</a:t>
            </a:r>
          </a:p>
          <a:p>
            <a:r>
              <a:rPr lang="en-US" b="1" dirty="0"/>
              <a:t>Fact: Often leads to overeating later.</a:t>
            </a:r>
          </a:p>
          <a:p>
            <a:endParaRPr lang="en-US" b="1" dirty="0"/>
          </a:p>
          <a:p>
            <a:r>
              <a:rPr lang="en-US" b="1" dirty="0"/>
              <a:t>Myth: Not eating can be detrimental</a:t>
            </a:r>
          </a:p>
          <a:p>
            <a:r>
              <a:rPr lang="en-US" b="1" dirty="0"/>
              <a:t>Fact: Intermittent fasting can eliminate glucose spikes and be beneficial to the body</a:t>
            </a:r>
          </a:p>
        </p:txBody>
      </p:sp>
      <p:sp>
        <p:nvSpPr>
          <p:cNvPr id="4" name="Footer Placeholder 3">
            <a:extLst>
              <a:ext uri="{FF2B5EF4-FFF2-40B4-BE49-F238E27FC236}">
                <a16:creationId xmlns:a16="http://schemas.microsoft.com/office/drawing/2014/main" id="{897108ED-6FC2-D0C2-13E4-072D87617B5C}"/>
              </a:ext>
            </a:extLst>
          </p:cNvPr>
          <p:cNvSpPr>
            <a:spLocks noGrp="1"/>
          </p:cNvSpPr>
          <p:nvPr>
            <p:ph type="ftr" sz="quarter" idx="11"/>
          </p:nvPr>
        </p:nvSpPr>
        <p:spPr>
          <a:xfrm>
            <a:off x="2617470" y="6307672"/>
            <a:ext cx="3909060" cy="274320"/>
          </a:xfrm>
        </p:spPr>
        <p:txBody>
          <a:bodyPr>
            <a:normAutofit/>
          </a:bodyPr>
          <a:lstStyle/>
          <a:p>
            <a:pPr>
              <a:spcAft>
                <a:spcPts val="600"/>
              </a:spcAft>
            </a:pPr>
            <a:r>
              <a:rPr lang="en-US"/>
              <a:t>© Thriving Solo dba ChristiGamesLLC. All Rights Reserved.</a:t>
            </a:r>
          </a:p>
        </p:txBody>
      </p:sp>
    </p:spTree>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29083" y="647831"/>
            <a:ext cx="3706761" cy="5571071"/>
          </a:xfrm>
        </p:spPr>
        <p:txBody>
          <a:bodyPr>
            <a:normAutofit/>
          </a:bodyPr>
          <a:lstStyle/>
          <a:p>
            <a:r>
              <a:rPr lang="en-US" sz="3600" dirty="0">
                <a:solidFill>
                  <a:schemeClr val="tx1"/>
                </a:solidFill>
              </a:rPr>
              <a:t>Carbohydrates: The Body's Primary Fuel</a:t>
            </a:r>
          </a:p>
        </p:txBody>
      </p:sp>
      <p:graphicFrame>
        <p:nvGraphicFramePr>
          <p:cNvPr id="19" name="Content Placeholder 2">
            <a:extLst>
              <a:ext uri="{FF2B5EF4-FFF2-40B4-BE49-F238E27FC236}">
                <a16:creationId xmlns:a16="http://schemas.microsoft.com/office/drawing/2014/main" id="{527C76D6-A444-6821-EC99-03167E4FA9C1}"/>
              </a:ext>
            </a:extLst>
          </p:cNvPr>
          <p:cNvGraphicFramePr>
            <a:graphicFrameLocks noGrp="1"/>
          </p:cNvGraphicFramePr>
          <p:nvPr>
            <p:ph idx="1"/>
            <p:extLst>
              <p:ext uri="{D42A27DB-BD31-4B8C-83A1-F6EECF244321}">
                <p14:modId xmlns:p14="http://schemas.microsoft.com/office/powerpoint/2010/main" val="598365843"/>
              </p:ext>
            </p:extLst>
          </p:nvPr>
        </p:nvGraphicFramePr>
        <p:xfrm>
          <a:off x="964961" y="1286931"/>
          <a:ext cx="4251232" cy="4284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2BC7C370-781D-B061-0180-8829DE74F1AC}"/>
              </a:ext>
            </a:extLst>
          </p:cNvPr>
          <p:cNvSpPr>
            <a:spLocks noGrp="1"/>
          </p:cNvSpPr>
          <p:nvPr>
            <p:ph type="ftr" sz="quarter" idx="11"/>
          </p:nvPr>
        </p:nvSpPr>
        <p:spPr>
          <a:xfrm>
            <a:off x="482502" y="6307672"/>
            <a:ext cx="5181931" cy="274320"/>
          </a:xfrm>
        </p:spPr>
        <p:txBody>
          <a:bodyPr>
            <a:normAutofit/>
          </a:bodyPr>
          <a:lstStyle/>
          <a:p>
            <a:pPr algn="l">
              <a:spcAft>
                <a:spcPts val="600"/>
              </a:spcAft>
            </a:pPr>
            <a:r>
              <a:rPr lang="en-US"/>
              <a:t>© Thriving Solo dba ChristiGamesLLC. All Rights Reserved.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30056" y="559477"/>
            <a:ext cx="2823900" cy="5709931"/>
          </a:xfrm>
        </p:spPr>
        <p:txBody>
          <a:bodyPr>
            <a:normAutofit/>
          </a:bodyPr>
          <a:lstStyle/>
          <a:p>
            <a:pPr algn="ctr"/>
            <a:r>
              <a:rPr lang="en-US" dirty="0"/>
              <a:t>Protein: Building and Repair</a:t>
            </a:r>
          </a:p>
        </p:txBody>
      </p:sp>
      <p:graphicFrame>
        <p:nvGraphicFramePr>
          <p:cNvPr id="20" name="Content Placeholder 2">
            <a:extLst>
              <a:ext uri="{FF2B5EF4-FFF2-40B4-BE49-F238E27FC236}">
                <a16:creationId xmlns:a16="http://schemas.microsoft.com/office/drawing/2014/main" id="{154E511F-F2DA-BBF5-4EF6-5661020A0D80}"/>
              </a:ext>
            </a:extLst>
          </p:cNvPr>
          <p:cNvGraphicFramePr>
            <a:graphicFrameLocks noGrp="1"/>
          </p:cNvGraphicFramePr>
          <p:nvPr>
            <p:ph idx="1"/>
            <p:extLst>
              <p:ext uri="{D42A27DB-BD31-4B8C-83A1-F6EECF244321}">
                <p14:modId xmlns:p14="http://schemas.microsoft.com/office/powerpoint/2010/main" val="1720585320"/>
              </p:ext>
            </p:extLst>
          </p:nvPr>
        </p:nvGraphicFramePr>
        <p:xfrm>
          <a:off x="4108593" y="800947"/>
          <a:ext cx="4429635" cy="5230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8201915A-4B04-7D5C-21D8-426ACA2D58AE}"/>
              </a:ext>
            </a:extLst>
          </p:cNvPr>
          <p:cNvSpPr>
            <a:spLocks noGrp="1"/>
          </p:cNvSpPr>
          <p:nvPr>
            <p:ph type="ftr" sz="quarter" idx="11"/>
          </p:nvPr>
        </p:nvSpPr>
        <p:spPr>
          <a:xfrm>
            <a:off x="4108593" y="6307672"/>
            <a:ext cx="3909060" cy="274320"/>
          </a:xfrm>
        </p:spPr>
        <p:txBody>
          <a:bodyPr>
            <a:normAutofit/>
          </a:bodyPr>
          <a:lstStyle/>
          <a:p>
            <a:pPr algn="l">
              <a:spcAft>
                <a:spcPts val="600"/>
              </a:spcAft>
            </a:pPr>
            <a:r>
              <a:rPr lang="en-US"/>
              <a:t>© Thriving Solo dba ChristiGamesLLC. All Rights Reserved.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0100" y="642594"/>
            <a:ext cx="7543800" cy="1371600"/>
          </a:xfrm>
        </p:spPr>
        <p:txBody>
          <a:bodyPr>
            <a:normAutofit/>
          </a:bodyPr>
          <a:lstStyle/>
          <a:p>
            <a:pPr algn="ctr"/>
            <a:r>
              <a:rPr lang="en-US"/>
              <a:t>Healthy Fats</a:t>
            </a:r>
          </a:p>
        </p:txBody>
      </p:sp>
      <p:graphicFrame>
        <p:nvGraphicFramePr>
          <p:cNvPr id="14" name="Content Placeholder 2">
            <a:extLst>
              <a:ext uri="{FF2B5EF4-FFF2-40B4-BE49-F238E27FC236}">
                <a16:creationId xmlns:a16="http://schemas.microsoft.com/office/drawing/2014/main" id="{868905B9-5D70-D5F2-6F08-B54D2A5E8F74}"/>
              </a:ext>
            </a:extLst>
          </p:cNvPr>
          <p:cNvGraphicFramePr>
            <a:graphicFrameLocks noGrp="1"/>
          </p:cNvGraphicFramePr>
          <p:nvPr>
            <p:ph idx="1"/>
            <p:extLst>
              <p:ext uri="{D42A27DB-BD31-4B8C-83A1-F6EECF244321}">
                <p14:modId xmlns:p14="http://schemas.microsoft.com/office/powerpoint/2010/main" val="212399725"/>
              </p:ext>
            </p:extLst>
          </p:nvPr>
        </p:nvGraphicFramePr>
        <p:xfrm>
          <a:off x="800100" y="2310063"/>
          <a:ext cx="75438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85482BD3-C0D0-F292-B4FA-F20562022023}"/>
              </a:ext>
            </a:extLst>
          </p:cNvPr>
          <p:cNvSpPr>
            <a:spLocks noGrp="1"/>
          </p:cNvSpPr>
          <p:nvPr>
            <p:ph type="ftr" sz="quarter" idx="11"/>
          </p:nvPr>
        </p:nvSpPr>
        <p:spPr>
          <a:xfrm>
            <a:off x="2617470" y="6307672"/>
            <a:ext cx="3909060" cy="274320"/>
          </a:xfrm>
        </p:spPr>
        <p:txBody>
          <a:bodyPr>
            <a:normAutofit/>
          </a:bodyPr>
          <a:lstStyle/>
          <a:p>
            <a:pPr>
              <a:spcAft>
                <a:spcPts val="600"/>
              </a:spcAft>
            </a:pPr>
            <a:r>
              <a:rPr lang="en-US"/>
              <a:t>© Thriving Solo dba ChristiGamesLLC. All Rights Reserved.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0100" y="642594"/>
            <a:ext cx="7543800" cy="1371600"/>
          </a:xfrm>
        </p:spPr>
        <p:txBody>
          <a:bodyPr>
            <a:normAutofit/>
          </a:bodyPr>
          <a:lstStyle/>
          <a:p>
            <a:pPr algn="ctr"/>
            <a:r>
              <a:rPr lang="en-US"/>
              <a:t>Sugar &amp; Insulin Resistance</a:t>
            </a:r>
          </a:p>
        </p:txBody>
      </p:sp>
      <p:graphicFrame>
        <p:nvGraphicFramePr>
          <p:cNvPr id="6" name="Content Placeholder 2">
            <a:extLst>
              <a:ext uri="{FF2B5EF4-FFF2-40B4-BE49-F238E27FC236}">
                <a16:creationId xmlns:a16="http://schemas.microsoft.com/office/drawing/2014/main" id="{A324EEF0-56FF-C033-EFF3-21EBF1948ED4}"/>
              </a:ext>
            </a:extLst>
          </p:cNvPr>
          <p:cNvGraphicFramePr>
            <a:graphicFrameLocks noGrp="1"/>
          </p:cNvGraphicFramePr>
          <p:nvPr>
            <p:ph idx="1"/>
            <p:extLst>
              <p:ext uri="{D42A27DB-BD31-4B8C-83A1-F6EECF244321}">
                <p14:modId xmlns:p14="http://schemas.microsoft.com/office/powerpoint/2010/main" val="817666858"/>
              </p:ext>
            </p:extLst>
          </p:nvPr>
        </p:nvGraphicFramePr>
        <p:xfrm>
          <a:off x="800100" y="2310063"/>
          <a:ext cx="75438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C7C80E6F-9EB0-A816-4DFC-E5298898DDF5}"/>
              </a:ext>
            </a:extLst>
          </p:cNvPr>
          <p:cNvSpPr>
            <a:spLocks noGrp="1"/>
          </p:cNvSpPr>
          <p:nvPr>
            <p:ph type="ftr" sz="quarter" idx="11"/>
          </p:nvPr>
        </p:nvSpPr>
        <p:spPr>
          <a:xfrm>
            <a:off x="2617470" y="6307672"/>
            <a:ext cx="3909060" cy="274320"/>
          </a:xfrm>
        </p:spPr>
        <p:txBody>
          <a:bodyPr>
            <a:normAutofit/>
          </a:bodyPr>
          <a:lstStyle/>
          <a:p>
            <a:pPr>
              <a:spcAft>
                <a:spcPts val="600"/>
              </a:spcAft>
            </a:pPr>
            <a:r>
              <a:rPr lang="en-US"/>
              <a:t>© Thriving Solo dba ChristiGamesLLC. All Rights Reserved.</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3860</TotalTime>
  <Words>896</Words>
  <Application>Microsoft Office PowerPoint</Application>
  <PresentationFormat>On-screen Show (4:3)</PresentationFormat>
  <Paragraphs>103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Century Gothic</vt:lpstr>
      <vt:lpstr>Garamond</vt:lpstr>
      <vt:lpstr>Savon</vt:lpstr>
      <vt:lpstr>Nutrition for singles</vt:lpstr>
      <vt:lpstr> Chronic Disease Statistics</vt:lpstr>
      <vt:lpstr>Nutrition</vt:lpstr>
      <vt:lpstr>The Power of Food</vt:lpstr>
      <vt:lpstr>Nutrition Myths vs Facts</vt:lpstr>
      <vt:lpstr>Carbohydrates: The Body's Primary Fuel</vt:lpstr>
      <vt:lpstr>Protein: Building and Repair</vt:lpstr>
      <vt:lpstr>Healthy Fats</vt:lpstr>
      <vt:lpstr>Sugar &amp; Insulin Resistance</vt:lpstr>
      <vt:lpstr>Reading Nutrition Labels  * Focusing on overall nutrient quality helps people make better long-term choices. </vt:lpstr>
      <vt:lpstr>Healthy Eating on a Budget</vt:lpstr>
      <vt:lpstr>Meal Planning for Singles</vt:lpstr>
      <vt:lpstr>30-Day Nutrition Challenge</vt:lpstr>
      <vt:lpstr>Resources</vt:lpstr>
      <vt:lpstr>About the Document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Jennifer Vogel</cp:lastModifiedBy>
  <cp:revision>16</cp:revision>
  <dcterms:created xsi:type="dcterms:W3CDTF">2013-01-27T09:14:16Z</dcterms:created>
  <dcterms:modified xsi:type="dcterms:W3CDTF">2026-06-27T21:48:47Z</dcterms:modified>
  <cp:category/>
</cp:coreProperties>
</file>