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39" r:id="rId1"/>
  </p:sldMasterIdLst>
  <p:notesMasterIdLst>
    <p:notesMasterId r:id="rId24"/>
  </p:notesMasterIdLst>
  <p:sldIdLst>
    <p:sldId id="256" r:id="rId2"/>
    <p:sldId id="280" r:id="rId3"/>
    <p:sldId id="281" r:id="rId4"/>
    <p:sldId id="282" r:id="rId5"/>
    <p:sldId id="283" r:id="rId6"/>
    <p:sldId id="291" r:id="rId7"/>
    <p:sldId id="292" r:id="rId8"/>
    <p:sldId id="257" r:id="rId9"/>
    <p:sldId id="263" r:id="rId10"/>
    <p:sldId id="265" r:id="rId11"/>
    <p:sldId id="267" r:id="rId12"/>
    <p:sldId id="278" r:id="rId13"/>
    <p:sldId id="272" r:id="rId14"/>
    <p:sldId id="274" r:id="rId15"/>
    <p:sldId id="276" r:id="rId16"/>
    <p:sldId id="287" r:id="rId17"/>
    <p:sldId id="288" r:id="rId18"/>
    <p:sldId id="289" r:id="rId19"/>
    <p:sldId id="277" r:id="rId20"/>
    <p:sldId id="262" r:id="rId21"/>
    <p:sldId id="290" r:id="rId22"/>
    <p:sldId id="279"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21" autoAdjust="0"/>
    <p:restoredTop sz="94660"/>
  </p:normalViewPr>
  <p:slideViewPr>
    <p:cSldViewPr snapToGrid="0" snapToObjects="1">
      <p:cViewPr>
        <p:scale>
          <a:sx n="73" d="100"/>
          <a:sy n="73" d="100"/>
        </p:scale>
        <p:origin x="845" y="173"/>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2" Type="http://schemas.openxmlformats.org/officeDocument/2006/relationships/image" Target="../media/image12.svg"/><Relationship Id="rId1" Type="http://schemas.openxmlformats.org/officeDocument/2006/relationships/image" Target="../media/image11.svg"/></Relationships>
</file>

<file path=ppt/diagrams/_rels/data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svg"/><Relationship Id="rId1" Type="http://schemas.openxmlformats.org/officeDocument/2006/relationships/image" Target="../media/image13.svg"/><Relationship Id="rId5" Type="http://schemas.openxmlformats.org/officeDocument/2006/relationships/image" Target="../media/image17.svg"/><Relationship Id="rId4" Type="http://schemas.openxmlformats.org/officeDocument/2006/relationships/image" Target="../media/image16.svg"/></Relationships>
</file>

<file path=ppt/diagrams/_rels/drawing1.xml.rels><?xml version="1.0" encoding="UTF-8" standalone="yes"?>
<Relationships xmlns="http://schemas.openxmlformats.org/package/2006/relationships"><Relationship Id="rId2" Type="http://schemas.openxmlformats.org/officeDocument/2006/relationships/image" Target="../media/image12.svg"/><Relationship Id="rId1" Type="http://schemas.openxmlformats.org/officeDocument/2006/relationships/image" Target="../media/image11.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svg"/><Relationship Id="rId1" Type="http://schemas.openxmlformats.org/officeDocument/2006/relationships/image" Target="../media/image13.svg"/><Relationship Id="rId5" Type="http://schemas.openxmlformats.org/officeDocument/2006/relationships/image" Target="../media/image17.svg"/><Relationship Id="rId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0A8EE0-82D6-47E4-B268-7BEBB9924679}"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F3C5A555-1182-4F9A-BBC6-EB52A9EDA0ED}">
      <dgm:prSet/>
      <dgm:spPr/>
      <dgm:t>
        <a:bodyPr/>
        <a:lstStyle/>
        <a:p>
          <a:pPr>
            <a:lnSpc>
              <a:spcPct val="100000"/>
            </a:lnSpc>
            <a:defRPr cap="all"/>
          </a:pPr>
          <a:r>
            <a:rPr lang="en-US"/>
            <a:t>Increases blood flow, oxygen, and nutrients to the brain. Produces Brain Derived Neurotrophic Factor (BDNF), helping brain cells grow and connect. Reduces risk of stroke, depression, and cognitive decline.</a:t>
          </a:r>
        </a:p>
      </dgm:t>
    </dgm:pt>
    <dgm:pt modelId="{220FC43C-E33E-4D22-84B3-B65BF048C2A2}" type="parTrans" cxnId="{E1F775C8-C177-4B15-B874-762DA371DD0B}">
      <dgm:prSet/>
      <dgm:spPr/>
      <dgm:t>
        <a:bodyPr/>
        <a:lstStyle/>
        <a:p>
          <a:endParaRPr lang="en-US"/>
        </a:p>
      </dgm:t>
    </dgm:pt>
    <dgm:pt modelId="{9B745EAD-3454-4009-B39F-E60A3EAD7AE0}" type="sibTrans" cxnId="{E1F775C8-C177-4B15-B874-762DA371DD0B}">
      <dgm:prSet/>
      <dgm:spPr/>
      <dgm:t>
        <a:bodyPr/>
        <a:lstStyle/>
        <a:p>
          <a:endParaRPr lang="en-US"/>
        </a:p>
      </dgm:t>
    </dgm:pt>
    <dgm:pt modelId="{9D1A3908-521C-45BB-9453-9CF7533AB3C0}">
      <dgm:prSet/>
      <dgm:spPr/>
      <dgm:t>
        <a:bodyPr/>
        <a:lstStyle/>
        <a:p>
          <a:pPr>
            <a:lnSpc>
              <a:spcPct val="100000"/>
            </a:lnSpc>
            <a:defRPr cap="all"/>
          </a:pPr>
          <a:r>
            <a:rPr lang="en-US" dirty="0"/>
            <a:t>Lowers blood pressure, improves blood sugar control, reduces inflammation, preserves muscle and balance, and supports healthy aging.</a:t>
          </a:r>
        </a:p>
      </dgm:t>
    </dgm:pt>
    <dgm:pt modelId="{62BEBB2E-ED8D-4040-B5A6-27B8E3F2EEC4}" type="parTrans" cxnId="{FDAE7019-2FBA-4A18-AAEC-FFA1AC2054FE}">
      <dgm:prSet/>
      <dgm:spPr/>
      <dgm:t>
        <a:bodyPr/>
        <a:lstStyle/>
        <a:p>
          <a:endParaRPr lang="en-US"/>
        </a:p>
      </dgm:t>
    </dgm:pt>
    <dgm:pt modelId="{36802B6D-9613-4593-A1C6-B71FDD5C60A8}" type="sibTrans" cxnId="{FDAE7019-2FBA-4A18-AAEC-FFA1AC2054FE}">
      <dgm:prSet/>
      <dgm:spPr/>
      <dgm:t>
        <a:bodyPr/>
        <a:lstStyle/>
        <a:p>
          <a:endParaRPr lang="en-US"/>
        </a:p>
      </dgm:t>
    </dgm:pt>
    <dgm:pt modelId="{B0D34544-77CA-4C35-8ADC-381C3529A60B}">
      <dgm:prSet/>
      <dgm:spPr/>
      <dgm:t>
        <a:bodyPr/>
        <a:lstStyle/>
        <a:p>
          <a:pPr>
            <a:lnSpc>
              <a:spcPct val="100000"/>
            </a:lnSpc>
          </a:pPr>
          <a:r>
            <a:rPr lang="en-US"/>
            <a:t>Move daily and strength train twice weekly.</a:t>
          </a:r>
          <a:endParaRPr lang="en-US" dirty="0"/>
        </a:p>
      </dgm:t>
    </dgm:pt>
    <dgm:pt modelId="{69A65F7B-FF04-4492-9257-D0F4A4063189}" type="parTrans" cxnId="{E719F412-7402-4280-B1A6-FBC5676EF0E6}">
      <dgm:prSet/>
      <dgm:spPr/>
      <dgm:t>
        <a:bodyPr/>
        <a:lstStyle/>
        <a:p>
          <a:endParaRPr lang="en-US"/>
        </a:p>
      </dgm:t>
    </dgm:pt>
    <dgm:pt modelId="{68CA6A16-F263-4E21-905B-822E65D36C21}" type="sibTrans" cxnId="{E719F412-7402-4280-B1A6-FBC5676EF0E6}">
      <dgm:prSet/>
      <dgm:spPr/>
      <dgm:t>
        <a:bodyPr/>
        <a:lstStyle/>
        <a:p>
          <a:endParaRPr lang="en-US"/>
        </a:p>
      </dgm:t>
    </dgm:pt>
    <dgm:pt modelId="{0D934D21-763E-4C6C-A268-1497ED69B7F2}" type="pres">
      <dgm:prSet presAssocID="{250A8EE0-82D6-47E4-B268-7BEBB9924679}" presName="root" presStyleCnt="0">
        <dgm:presLayoutVars>
          <dgm:dir/>
          <dgm:resizeHandles val="exact"/>
        </dgm:presLayoutVars>
      </dgm:prSet>
      <dgm:spPr/>
    </dgm:pt>
    <dgm:pt modelId="{5F1D8861-2F24-46E3-B5C0-21BF5B1C2848}" type="pres">
      <dgm:prSet presAssocID="{F3C5A555-1182-4F9A-BBC6-EB52A9EDA0ED}" presName="compNode" presStyleCnt="0"/>
      <dgm:spPr/>
    </dgm:pt>
    <dgm:pt modelId="{B3CFCC86-3E18-448F-B24B-081AD048A7F8}" type="pres">
      <dgm:prSet presAssocID="{F3C5A555-1182-4F9A-BBC6-EB52A9EDA0ED}" presName="iconBgRect" presStyleLbl="bgShp" presStyleIdx="0" presStyleCnt="3"/>
      <dgm:spPr/>
    </dgm:pt>
    <dgm:pt modelId="{24A9FA6E-757A-4FBA-B56A-7021ABCB30F2}" type="pres">
      <dgm:prSet presAssocID="{F3C5A555-1182-4F9A-BBC6-EB52A9EDA0ED}" presName="iconRect" presStyleLbl="node1" presStyleIdx="0"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dgm:spPr>
      <dgm:extLst>
        <a:ext uri="{E40237B7-FDA0-4F09-8148-C483321AD2D9}">
          <dgm14:cNvPr xmlns:dgm14="http://schemas.microsoft.com/office/drawing/2010/diagram" id="0" name="" descr="Brain"/>
        </a:ext>
      </dgm:extLst>
    </dgm:pt>
    <dgm:pt modelId="{51E2F700-14DD-4CB2-9F8E-E6F0A1030CE0}" type="pres">
      <dgm:prSet presAssocID="{F3C5A555-1182-4F9A-BBC6-EB52A9EDA0ED}" presName="spaceRect" presStyleCnt="0"/>
      <dgm:spPr/>
    </dgm:pt>
    <dgm:pt modelId="{623ED149-B1A4-4E1B-A5A5-689B60E9AB16}" type="pres">
      <dgm:prSet presAssocID="{F3C5A555-1182-4F9A-BBC6-EB52A9EDA0ED}" presName="textRect" presStyleLbl="revTx" presStyleIdx="0" presStyleCnt="3">
        <dgm:presLayoutVars>
          <dgm:chMax val="1"/>
          <dgm:chPref val="1"/>
        </dgm:presLayoutVars>
      </dgm:prSet>
      <dgm:spPr/>
    </dgm:pt>
    <dgm:pt modelId="{FB80BAFA-FFCD-4B00-AC9B-54EC0EF8959D}" type="pres">
      <dgm:prSet presAssocID="{9B745EAD-3454-4009-B39F-E60A3EAD7AE0}" presName="sibTrans" presStyleCnt="0"/>
      <dgm:spPr/>
    </dgm:pt>
    <dgm:pt modelId="{1CF9DEAC-819C-48F1-9272-A46ECAF48F99}" type="pres">
      <dgm:prSet presAssocID="{9D1A3908-521C-45BB-9453-9CF7533AB3C0}" presName="compNode" presStyleCnt="0"/>
      <dgm:spPr/>
    </dgm:pt>
    <dgm:pt modelId="{655AB4A4-B11B-40B9-9677-B182AE41B1AD}" type="pres">
      <dgm:prSet presAssocID="{9D1A3908-521C-45BB-9453-9CF7533AB3C0}" presName="iconBgRect" presStyleLbl="bgShp" presStyleIdx="1" presStyleCnt="3"/>
      <dgm:spPr/>
    </dgm:pt>
    <dgm:pt modelId="{DF861BB4-4646-4035-8040-26F353A057C4}" type="pres">
      <dgm:prSet presAssocID="{9D1A3908-521C-45BB-9453-9CF7533AB3C0}" presName="iconRect" presStyleLbl="node1" presStyleIdx="1"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uscle Arm"/>
        </a:ext>
      </dgm:extLst>
    </dgm:pt>
    <dgm:pt modelId="{D007966B-D81E-4F37-9A42-D5343C089AE7}" type="pres">
      <dgm:prSet presAssocID="{9D1A3908-521C-45BB-9453-9CF7533AB3C0}" presName="spaceRect" presStyleCnt="0"/>
      <dgm:spPr/>
    </dgm:pt>
    <dgm:pt modelId="{98153B01-D3EA-41ED-893E-FE989651DD3D}" type="pres">
      <dgm:prSet presAssocID="{9D1A3908-521C-45BB-9453-9CF7533AB3C0}" presName="textRect" presStyleLbl="revTx" presStyleIdx="1" presStyleCnt="3">
        <dgm:presLayoutVars>
          <dgm:chMax val="1"/>
          <dgm:chPref val="1"/>
        </dgm:presLayoutVars>
      </dgm:prSet>
      <dgm:spPr/>
    </dgm:pt>
    <dgm:pt modelId="{9595FB17-8ABE-43F6-9346-4F11CF38553E}" type="pres">
      <dgm:prSet presAssocID="{36802B6D-9613-4593-A1C6-B71FDD5C60A8}" presName="sibTrans" presStyleCnt="0"/>
      <dgm:spPr/>
    </dgm:pt>
    <dgm:pt modelId="{C8C9CFAF-961D-4999-99BC-4A82B446672E}" type="pres">
      <dgm:prSet presAssocID="{B0D34544-77CA-4C35-8ADC-381C3529A60B}" presName="compNode" presStyleCnt="0"/>
      <dgm:spPr/>
    </dgm:pt>
    <dgm:pt modelId="{6DCBA282-1459-4180-B72C-4536C8CC99AB}" type="pres">
      <dgm:prSet presAssocID="{B0D34544-77CA-4C35-8ADC-381C3529A60B}" presName="iconBgRect" presStyleLbl="bgShp" presStyleIdx="2" presStyleCnt="3"/>
      <dgm:spPr/>
    </dgm:pt>
    <dgm:pt modelId="{31A59A23-DF33-46B3-BDFD-42E325392C65}" type="pres">
      <dgm:prSet presAssocID="{B0D34544-77CA-4C35-8ADC-381C3529A60B}" presName="iconRect" presStyleLbl="node1" presStyleIdx="2" presStyleCnt="3"/>
      <dgm:spPr/>
    </dgm:pt>
    <dgm:pt modelId="{378417CB-F50B-40C6-813F-883CF4BE1804}" type="pres">
      <dgm:prSet presAssocID="{B0D34544-77CA-4C35-8ADC-381C3529A60B}" presName="spaceRect" presStyleCnt="0"/>
      <dgm:spPr/>
    </dgm:pt>
    <dgm:pt modelId="{645C7C2F-9F82-471D-8722-8C578B320B05}" type="pres">
      <dgm:prSet presAssocID="{B0D34544-77CA-4C35-8ADC-381C3529A60B}" presName="textRect" presStyleLbl="revTx" presStyleIdx="2" presStyleCnt="3">
        <dgm:presLayoutVars>
          <dgm:chMax val="1"/>
          <dgm:chPref val="1"/>
        </dgm:presLayoutVars>
      </dgm:prSet>
      <dgm:spPr/>
    </dgm:pt>
  </dgm:ptLst>
  <dgm:cxnLst>
    <dgm:cxn modelId="{88E22D00-DB6F-4CC9-94E6-65B6C6A297CF}" type="presOf" srcId="{F3C5A555-1182-4F9A-BBC6-EB52A9EDA0ED}" destId="{623ED149-B1A4-4E1B-A5A5-689B60E9AB16}" srcOrd="0" destOrd="0" presId="urn:microsoft.com/office/officeart/2018/5/layout/IconCircleLabelList"/>
    <dgm:cxn modelId="{E0C2630B-53E2-42B1-905E-CCA9CAE9C5D7}" type="presOf" srcId="{B0D34544-77CA-4C35-8ADC-381C3529A60B}" destId="{645C7C2F-9F82-471D-8722-8C578B320B05}" srcOrd="0" destOrd="0" presId="urn:microsoft.com/office/officeart/2018/5/layout/IconCircleLabelList"/>
    <dgm:cxn modelId="{E719F412-7402-4280-B1A6-FBC5676EF0E6}" srcId="{250A8EE0-82D6-47E4-B268-7BEBB9924679}" destId="{B0D34544-77CA-4C35-8ADC-381C3529A60B}" srcOrd="2" destOrd="0" parTransId="{69A65F7B-FF04-4492-9257-D0F4A4063189}" sibTransId="{68CA6A16-F263-4E21-905B-822E65D36C21}"/>
    <dgm:cxn modelId="{FDAE7019-2FBA-4A18-AAEC-FFA1AC2054FE}" srcId="{250A8EE0-82D6-47E4-B268-7BEBB9924679}" destId="{9D1A3908-521C-45BB-9453-9CF7533AB3C0}" srcOrd="1" destOrd="0" parTransId="{62BEBB2E-ED8D-4040-B5A6-27B8E3F2EEC4}" sibTransId="{36802B6D-9613-4593-A1C6-B71FDD5C60A8}"/>
    <dgm:cxn modelId="{81DF1933-AEA5-4890-B1E7-9D9624E0679A}" type="presOf" srcId="{9D1A3908-521C-45BB-9453-9CF7533AB3C0}" destId="{98153B01-D3EA-41ED-893E-FE989651DD3D}" srcOrd="0" destOrd="0" presId="urn:microsoft.com/office/officeart/2018/5/layout/IconCircleLabelList"/>
    <dgm:cxn modelId="{DFFDEA82-C98D-41CA-A814-7A231FD4DE2A}" type="presOf" srcId="{250A8EE0-82D6-47E4-B268-7BEBB9924679}" destId="{0D934D21-763E-4C6C-A268-1497ED69B7F2}" srcOrd="0" destOrd="0" presId="urn:microsoft.com/office/officeart/2018/5/layout/IconCircleLabelList"/>
    <dgm:cxn modelId="{E1F775C8-C177-4B15-B874-762DA371DD0B}" srcId="{250A8EE0-82D6-47E4-B268-7BEBB9924679}" destId="{F3C5A555-1182-4F9A-BBC6-EB52A9EDA0ED}" srcOrd="0" destOrd="0" parTransId="{220FC43C-E33E-4D22-84B3-B65BF048C2A2}" sibTransId="{9B745EAD-3454-4009-B39F-E60A3EAD7AE0}"/>
    <dgm:cxn modelId="{B2DAFC8F-DAE7-40E3-9D00-3E72212E3E9E}" type="presParOf" srcId="{0D934D21-763E-4C6C-A268-1497ED69B7F2}" destId="{5F1D8861-2F24-46E3-B5C0-21BF5B1C2848}" srcOrd="0" destOrd="0" presId="urn:microsoft.com/office/officeart/2018/5/layout/IconCircleLabelList"/>
    <dgm:cxn modelId="{037B76D0-0EB0-46A3-9B37-AA82DA7E4AE4}" type="presParOf" srcId="{5F1D8861-2F24-46E3-B5C0-21BF5B1C2848}" destId="{B3CFCC86-3E18-448F-B24B-081AD048A7F8}" srcOrd="0" destOrd="0" presId="urn:microsoft.com/office/officeart/2018/5/layout/IconCircleLabelList"/>
    <dgm:cxn modelId="{CF4C03D4-AFCF-4CF8-86A5-EFA3AD796592}" type="presParOf" srcId="{5F1D8861-2F24-46E3-B5C0-21BF5B1C2848}" destId="{24A9FA6E-757A-4FBA-B56A-7021ABCB30F2}" srcOrd="1" destOrd="0" presId="urn:microsoft.com/office/officeart/2018/5/layout/IconCircleLabelList"/>
    <dgm:cxn modelId="{D8475DC4-4A70-4B8F-AC5C-68D67D2AE148}" type="presParOf" srcId="{5F1D8861-2F24-46E3-B5C0-21BF5B1C2848}" destId="{51E2F700-14DD-4CB2-9F8E-E6F0A1030CE0}" srcOrd="2" destOrd="0" presId="urn:microsoft.com/office/officeart/2018/5/layout/IconCircleLabelList"/>
    <dgm:cxn modelId="{2368A8F1-9E00-4E3F-9460-3512CD8EFBA2}" type="presParOf" srcId="{5F1D8861-2F24-46E3-B5C0-21BF5B1C2848}" destId="{623ED149-B1A4-4E1B-A5A5-689B60E9AB16}" srcOrd="3" destOrd="0" presId="urn:microsoft.com/office/officeart/2018/5/layout/IconCircleLabelList"/>
    <dgm:cxn modelId="{4185E61D-A8DC-4569-862B-AA4F50557A81}" type="presParOf" srcId="{0D934D21-763E-4C6C-A268-1497ED69B7F2}" destId="{FB80BAFA-FFCD-4B00-AC9B-54EC0EF8959D}" srcOrd="1" destOrd="0" presId="urn:microsoft.com/office/officeart/2018/5/layout/IconCircleLabelList"/>
    <dgm:cxn modelId="{C13AF0C7-BEFC-4D35-BFB8-D93564A14B6E}" type="presParOf" srcId="{0D934D21-763E-4C6C-A268-1497ED69B7F2}" destId="{1CF9DEAC-819C-48F1-9272-A46ECAF48F99}" srcOrd="2" destOrd="0" presId="urn:microsoft.com/office/officeart/2018/5/layout/IconCircleLabelList"/>
    <dgm:cxn modelId="{90855F7B-DF37-4840-BCE8-A3440CB1D3EE}" type="presParOf" srcId="{1CF9DEAC-819C-48F1-9272-A46ECAF48F99}" destId="{655AB4A4-B11B-40B9-9677-B182AE41B1AD}" srcOrd="0" destOrd="0" presId="urn:microsoft.com/office/officeart/2018/5/layout/IconCircleLabelList"/>
    <dgm:cxn modelId="{FE85D618-E03E-471D-B443-AC6E131E2A8C}" type="presParOf" srcId="{1CF9DEAC-819C-48F1-9272-A46ECAF48F99}" destId="{DF861BB4-4646-4035-8040-26F353A057C4}" srcOrd="1" destOrd="0" presId="urn:microsoft.com/office/officeart/2018/5/layout/IconCircleLabelList"/>
    <dgm:cxn modelId="{13BD6A5F-19FD-438A-98A0-38C96B78596E}" type="presParOf" srcId="{1CF9DEAC-819C-48F1-9272-A46ECAF48F99}" destId="{D007966B-D81E-4F37-9A42-D5343C089AE7}" srcOrd="2" destOrd="0" presId="urn:microsoft.com/office/officeart/2018/5/layout/IconCircleLabelList"/>
    <dgm:cxn modelId="{CCFA56C8-346A-49CB-A818-519B31D69F73}" type="presParOf" srcId="{1CF9DEAC-819C-48F1-9272-A46ECAF48F99}" destId="{98153B01-D3EA-41ED-893E-FE989651DD3D}" srcOrd="3" destOrd="0" presId="urn:microsoft.com/office/officeart/2018/5/layout/IconCircleLabelList"/>
    <dgm:cxn modelId="{3342A3D8-80F8-46CF-AB13-FB3954A86C57}" type="presParOf" srcId="{0D934D21-763E-4C6C-A268-1497ED69B7F2}" destId="{9595FB17-8ABE-43F6-9346-4F11CF38553E}" srcOrd="3" destOrd="0" presId="urn:microsoft.com/office/officeart/2018/5/layout/IconCircleLabelList"/>
    <dgm:cxn modelId="{5ACFDC9A-6B44-47A7-ACC2-EEC5204A02AB}" type="presParOf" srcId="{0D934D21-763E-4C6C-A268-1497ED69B7F2}" destId="{C8C9CFAF-961D-4999-99BC-4A82B446672E}" srcOrd="4" destOrd="0" presId="urn:microsoft.com/office/officeart/2018/5/layout/IconCircleLabelList"/>
    <dgm:cxn modelId="{4E654B54-E548-4901-9847-ABF23E828E14}" type="presParOf" srcId="{C8C9CFAF-961D-4999-99BC-4A82B446672E}" destId="{6DCBA282-1459-4180-B72C-4536C8CC99AB}" srcOrd="0" destOrd="0" presId="urn:microsoft.com/office/officeart/2018/5/layout/IconCircleLabelList"/>
    <dgm:cxn modelId="{31FC4B88-6162-4139-AD01-E6C599399CC1}" type="presParOf" srcId="{C8C9CFAF-961D-4999-99BC-4A82B446672E}" destId="{31A59A23-DF33-46B3-BDFD-42E325392C65}" srcOrd="1" destOrd="0" presId="urn:microsoft.com/office/officeart/2018/5/layout/IconCircleLabelList"/>
    <dgm:cxn modelId="{3FCDB147-1268-438A-8BBF-6470F94EFD41}" type="presParOf" srcId="{C8C9CFAF-961D-4999-99BC-4A82B446672E}" destId="{378417CB-F50B-40C6-813F-883CF4BE1804}" srcOrd="2" destOrd="0" presId="urn:microsoft.com/office/officeart/2018/5/layout/IconCircleLabelList"/>
    <dgm:cxn modelId="{7267D927-1603-4431-8E9A-D78F6B529B5F}" type="presParOf" srcId="{C8C9CFAF-961D-4999-99BC-4A82B446672E}" destId="{645C7C2F-9F82-471D-8722-8C578B320B05}"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498D249-BA2B-4C29-B763-462691FBA942}"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400D830-8E04-4D7D-B8E1-766CF41CEA13}">
      <dgm:prSet/>
      <dgm:spPr/>
      <dgm:t>
        <a:bodyPr/>
        <a:lstStyle/>
        <a:p>
          <a:pPr>
            <a:lnSpc>
              <a:spcPct val="100000"/>
            </a:lnSpc>
          </a:pPr>
          <a:r>
            <a:rPr lang="en-US" dirty="0"/>
            <a:t>The brain uses about 20% of the body's energy. It requires healthy fats, protein, vitamins, minerals, and glucose.</a:t>
          </a:r>
        </a:p>
      </dgm:t>
    </dgm:pt>
    <dgm:pt modelId="{FD707106-3B84-441D-A098-D79F7BEAD94E}" type="parTrans" cxnId="{A2C29016-49D6-47BC-8DD4-271A162EF641}">
      <dgm:prSet/>
      <dgm:spPr/>
      <dgm:t>
        <a:bodyPr/>
        <a:lstStyle/>
        <a:p>
          <a:endParaRPr lang="en-US"/>
        </a:p>
      </dgm:t>
    </dgm:pt>
    <dgm:pt modelId="{353B04D4-CB20-45C4-8AC7-4238895A3DE1}" type="sibTrans" cxnId="{A2C29016-49D6-47BC-8DD4-271A162EF641}">
      <dgm:prSet/>
      <dgm:spPr/>
      <dgm:t>
        <a:bodyPr/>
        <a:lstStyle/>
        <a:p>
          <a:endParaRPr lang="en-US"/>
        </a:p>
      </dgm:t>
    </dgm:pt>
    <dgm:pt modelId="{1508D83B-7897-4A56-B4D9-6F529A603FEE}">
      <dgm:prSet/>
      <dgm:spPr/>
      <dgm:t>
        <a:bodyPr/>
        <a:lstStyle/>
        <a:p>
          <a:pPr>
            <a:lnSpc>
              <a:spcPct val="100000"/>
            </a:lnSpc>
          </a:pPr>
          <a:r>
            <a:rPr lang="en-US" dirty="0"/>
            <a:t>Omega-3 fats support brain cell membranes. Stable blood sugar improves focus. Anti-inflammatory foods may reduce dementia and stroke risk.</a:t>
          </a:r>
        </a:p>
      </dgm:t>
    </dgm:pt>
    <dgm:pt modelId="{EDA81998-9D63-4EA8-8493-AEFBCE5CB85D}" type="parTrans" cxnId="{DF5F614C-0367-4462-BAA8-0B39F59B4711}">
      <dgm:prSet/>
      <dgm:spPr/>
      <dgm:t>
        <a:bodyPr/>
        <a:lstStyle/>
        <a:p>
          <a:endParaRPr lang="en-US"/>
        </a:p>
      </dgm:t>
    </dgm:pt>
    <dgm:pt modelId="{2A36097E-322B-4155-A571-E91B2010F2C2}" type="sibTrans" cxnId="{DF5F614C-0367-4462-BAA8-0B39F59B4711}">
      <dgm:prSet/>
      <dgm:spPr/>
      <dgm:t>
        <a:bodyPr/>
        <a:lstStyle/>
        <a:p>
          <a:endParaRPr lang="en-US"/>
        </a:p>
      </dgm:t>
    </dgm:pt>
    <dgm:pt modelId="{D271E280-BA0D-48FF-8358-B3CA6440E1C7}">
      <dgm:prSet/>
      <dgm:spPr/>
      <dgm:t>
        <a:bodyPr/>
        <a:lstStyle/>
        <a:p>
          <a:pPr>
            <a:lnSpc>
              <a:spcPct val="100000"/>
            </a:lnSpc>
          </a:pPr>
          <a:r>
            <a:rPr lang="en-US" dirty="0"/>
            <a:t>Eat:</a:t>
          </a:r>
          <a:br>
            <a:rPr lang="en-US" dirty="0"/>
          </a:br>
          <a:r>
            <a:rPr lang="en-US" dirty="0"/>
            <a:t>• Vegetables</a:t>
          </a:r>
          <a:br>
            <a:rPr lang="en-US" dirty="0"/>
          </a:br>
          <a:r>
            <a:rPr lang="en-US" dirty="0"/>
            <a:t>• Fruit</a:t>
          </a:r>
          <a:br>
            <a:rPr lang="en-US" dirty="0"/>
          </a:br>
          <a:r>
            <a:rPr lang="en-US" dirty="0"/>
            <a:t>• Lean protein</a:t>
          </a:r>
          <a:br>
            <a:rPr lang="en-US" dirty="0"/>
          </a:br>
          <a:r>
            <a:rPr lang="en-US" dirty="0"/>
            <a:t>• Whole grains</a:t>
          </a:r>
          <a:br>
            <a:rPr lang="en-US" dirty="0"/>
          </a:br>
          <a:r>
            <a:rPr lang="en-US" dirty="0"/>
            <a:t>• Healthy fats</a:t>
          </a:r>
        </a:p>
      </dgm:t>
    </dgm:pt>
    <dgm:pt modelId="{2AA37C51-086C-4EDD-B9BD-F04509E36832}" type="parTrans" cxnId="{7408A7D8-56F6-438C-9C97-4B1802F1D247}">
      <dgm:prSet/>
      <dgm:spPr/>
      <dgm:t>
        <a:bodyPr/>
        <a:lstStyle/>
        <a:p>
          <a:endParaRPr lang="en-US"/>
        </a:p>
      </dgm:t>
    </dgm:pt>
    <dgm:pt modelId="{2E256EBC-72A3-4202-9BC2-F55A62C978D6}" type="sibTrans" cxnId="{7408A7D8-56F6-438C-9C97-4B1802F1D247}">
      <dgm:prSet/>
      <dgm:spPr/>
      <dgm:t>
        <a:bodyPr/>
        <a:lstStyle/>
        <a:p>
          <a:endParaRPr lang="en-US"/>
        </a:p>
      </dgm:t>
    </dgm:pt>
    <dgm:pt modelId="{B8B11650-82B6-4907-8D8A-F170A1332EF7}">
      <dgm:prSet/>
      <dgm:spPr/>
      <dgm:t>
        <a:bodyPr/>
        <a:lstStyle/>
        <a:p>
          <a:pPr>
            <a:lnSpc>
              <a:spcPct val="100000"/>
            </a:lnSpc>
          </a:pPr>
          <a:r>
            <a:rPr lang="en-US" dirty="0">
              <a:solidFill>
                <a:schemeClr val="tx1">
                  <a:lumMod val="65000"/>
                  <a:lumOff val="35000"/>
                </a:schemeClr>
              </a:solidFill>
            </a:rPr>
            <a:t>Balanced meals with whole foods steady mood and focus through the day</a:t>
          </a:r>
          <a:endParaRPr lang="en-US" dirty="0"/>
        </a:p>
      </dgm:t>
    </dgm:pt>
    <dgm:pt modelId="{9C4994A6-DACF-46FD-82B9-1E820254B5D7}" type="parTrans" cxnId="{BADD8400-F383-4C52-98DA-1D7386C5593F}">
      <dgm:prSet/>
      <dgm:spPr/>
      <dgm:t>
        <a:bodyPr/>
        <a:lstStyle/>
        <a:p>
          <a:endParaRPr lang="en-US"/>
        </a:p>
      </dgm:t>
    </dgm:pt>
    <dgm:pt modelId="{093D8060-4E63-47AD-8823-71549404BFB8}" type="sibTrans" cxnId="{BADD8400-F383-4C52-98DA-1D7386C5593F}">
      <dgm:prSet/>
      <dgm:spPr/>
      <dgm:t>
        <a:bodyPr/>
        <a:lstStyle/>
        <a:p>
          <a:endParaRPr lang="en-US"/>
        </a:p>
      </dgm:t>
    </dgm:pt>
    <dgm:pt modelId="{9ED91D81-5CAA-4475-BD72-552B2A3DA793}">
      <dgm:prSet/>
      <dgm:spPr/>
      <dgm:t>
        <a:bodyPr/>
        <a:lstStyle/>
        <a:p>
          <a:pPr>
            <a:lnSpc>
              <a:spcPct val="100000"/>
            </a:lnSpc>
          </a:pPr>
          <a:r>
            <a:rPr lang="en-US" dirty="0">
              <a:solidFill>
                <a:schemeClr val="tx1">
                  <a:lumMod val="65000"/>
                  <a:lumOff val="35000"/>
                </a:schemeClr>
              </a:solidFill>
            </a:rPr>
            <a:t>Stay hydrated: Regular water and limited caffeine help keep your mind clear and calm</a:t>
          </a:r>
          <a:endParaRPr lang="en-US" dirty="0"/>
        </a:p>
      </dgm:t>
    </dgm:pt>
    <dgm:pt modelId="{7C2F0259-6B54-474A-8656-E0B4A61EAB1D}" type="parTrans" cxnId="{13AA1C30-E2A5-4C38-B399-2E36EB8A82D1}">
      <dgm:prSet/>
      <dgm:spPr/>
      <dgm:t>
        <a:bodyPr/>
        <a:lstStyle/>
        <a:p>
          <a:endParaRPr lang="en-US"/>
        </a:p>
      </dgm:t>
    </dgm:pt>
    <dgm:pt modelId="{83A46D74-9FA6-447A-BE6D-856596298CBE}" type="sibTrans" cxnId="{13AA1C30-E2A5-4C38-B399-2E36EB8A82D1}">
      <dgm:prSet/>
      <dgm:spPr/>
      <dgm:t>
        <a:bodyPr/>
        <a:lstStyle/>
        <a:p>
          <a:endParaRPr lang="en-US"/>
        </a:p>
      </dgm:t>
    </dgm:pt>
    <dgm:pt modelId="{45035799-A70D-4FB7-BCE3-1B17CDCF1A12}" type="pres">
      <dgm:prSet presAssocID="{7498D249-BA2B-4C29-B763-462691FBA942}" presName="root" presStyleCnt="0">
        <dgm:presLayoutVars>
          <dgm:dir/>
          <dgm:resizeHandles val="exact"/>
        </dgm:presLayoutVars>
      </dgm:prSet>
      <dgm:spPr/>
    </dgm:pt>
    <dgm:pt modelId="{37D456BD-427A-45E0-89B3-46180464D424}" type="pres">
      <dgm:prSet presAssocID="{9400D830-8E04-4D7D-B8E1-766CF41CEA13}" presName="compNode" presStyleCnt="0"/>
      <dgm:spPr/>
    </dgm:pt>
    <dgm:pt modelId="{D8A0ADB8-FD97-493B-A183-34C3545A0C5B}" type="pres">
      <dgm:prSet presAssocID="{9400D830-8E04-4D7D-B8E1-766CF41CEA13}" presName="bgRect" presStyleLbl="bgShp" presStyleIdx="0" presStyleCnt="5" custLinFactNeighborY="15983"/>
      <dgm:spPr/>
    </dgm:pt>
    <dgm:pt modelId="{15F965AB-246F-4BBD-9E9C-7E8C07737790}" type="pres">
      <dgm:prSet presAssocID="{9400D830-8E04-4D7D-B8E1-766CF41CEA13}" presName="iconRect" presStyleLbl="node1" presStyleIdx="0"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Brain in head"/>
        </a:ext>
      </dgm:extLst>
    </dgm:pt>
    <dgm:pt modelId="{E77EAF49-E783-487E-B45C-B1ABF9D3A89D}" type="pres">
      <dgm:prSet presAssocID="{9400D830-8E04-4D7D-B8E1-766CF41CEA13}" presName="spaceRect" presStyleCnt="0"/>
      <dgm:spPr/>
    </dgm:pt>
    <dgm:pt modelId="{557F38D0-1E36-49F5-BF4D-C6501629B1F6}" type="pres">
      <dgm:prSet presAssocID="{9400D830-8E04-4D7D-B8E1-766CF41CEA13}" presName="parTx" presStyleLbl="revTx" presStyleIdx="0" presStyleCnt="5">
        <dgm:presLayoutVars>
          <dgm:chMax val="0"/>
          <dgm:chPref val="0"/>
        </dgm:presLayoutVars>
      </dgm:prSet>
      <dgm:spPr/>
    </dgm:pt>
    <dgm:pt modelId="{8DBA8E8B-B9AC-43A9-817C-021F97B7DFC7}" type="pres">
      <dgm:prSet presAssocID="{353B04D4-CB20-45C4-8AC7-4238895A3DE1}" presName="sibTrans" presStyleCnt="0"/>
      <dgm:spPr/>
    </dgm:pt>
    <dgm:pt modelId="{D8C97CD8-778D-44D4-B747-09B643A39EAC}" type="pres">
      <dgm:prSet presAssocID="{1508D83B-7897-4A56-B4D9-6F529A603FEE}" presName="compNode" presStyleCnt="0"/>
      <dgm:spPr/>
    </dgm:pt>
    <dgm:pt modelId="{12747C75-316E-49B1-9099-E0D65B245778}" type="pres">
      <dgm:prSet presAssocID="{1508D83B-7897-4A56-B4D9-6F529A603FEE}" presName="bgRect" presStyleLbl="bgShp" presStyleIdx="1" presStyleCnt="5" custLinFactNeighborY="19318"/>
      <dgm:spPr/>
    </dgm:pt>
    <dgm:pt modelId="{EBAB950D-776B-4AA1-BAB8-D70111ADE2AC}" type="pres">
      <dgm:prSet presAssocID="{1508D83B-7897-4A56-B4D9-6F529A603FEE}" presName="iconRect" presStyleLbl="node1" presStyleIdx="1"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apes"/>
        </a:ext>
      </dgm:extLst>
    </dgm:pt>
    <dgm:pt modelId="{5ABEB5C5-388A-467B-B8C7-C739741837DC}" type="pres">
      <dgm:prSet presAssocID="{1508D83B-7897-4A56-B4D9-6F529A603FEE}" presName="spaceRect" presStyleCnt="0"/>
      <dgm:spPr/>
    </dgm:pt>
    <dgm:pt modelId="{54E6566F-3DAB-4C7A-BDE6-F4335EA9B5CB}" type="pres">
      <dgm:prSet presAssocID="{1508D83B-7897-4A56-B4D9-6F529A603FEE}" presName="parTx" presStyleLbl="revTx" presStyleIdx="1" presStyleCnt="5">
        <dgm:presLayoutVars>
          <dgm:chMax val="0"/>
          <dgm:chPref val="0"/>
        </dgm:presLayoutVars>
      </dgm:prSet>
      <dgm:spPr/>
    </dgm:pt>
    <dgm:pt modelId="{EA102545-CA6D-425D-8189-DE5EF58A2BDF}" type="pres">
      <dgm:prSet presAssocID="{2A36097E-322B-4155-A571-E91B2010F2C2}" presName="sibTrans" presStyleCnt="0"/>
      <dgm:spPr/>
    </dgm:pt>
    <dgm:pt modelId="{64DB074A-AEE1-4163-8A3B-7D11D0FFA6B7}" type="pres">
      <dgm:prSet presAssocID="{9ED91D81-5CAA-4475-BD72-552B2A3DA793}" presName="compNode" presStyleCnt="0"/>
      <dgm:spPr/>
    </dgm:pt>
    <dgm:pt modelId="{16EA72AD-2337-4937-9515-23ECC8A2AD8B}" type="pres">
      <dgm:prSet presAssocID="{9ED91D81-5CAA-4475-BD72-552B2A3DA793}" presName="bgRect" presStyleLbl="bgShp" presStyleIdx="2" presStyleCnt="5" custLinFactNeighborY="-6079"/>
      <dgm:spPr/>
    </dgm:pt>
    <dgm:pt modelId="{E549007B-21AC-4E7D-A73A-1833959A48BC}" type="pres">
      <dgm:prSet presAssocID="{9ED91D81-5CAA-4475-BD72-552B2A3DA793}" presName="iconRect" presStyleLbl="node1" presStyleIdx="2" presStyleCnt="5"/>
      <dgm:spPr>
        <a:blipFill>
          <a:blip xmlns:r="http://schemas.openxmlformats.org/officeDocument/2006/relationships">
            <a:extLst>
              <a:ext uri="{96DAC541-7B7A-43D3-8B79-37D633B846F1}">
                <asvg:svgBlip xmlns:asvg="http://schemas.microsoft.com/office/drawing/2016/SVG/main" r:embed="rId3"/>
              </a:ext>
            </a:extLst>
          </a:blip>
          <a:srcRect/>
          <a:stretch>
            <a:fillRect/>
          </a:stretch>
        </a:blipFill>
      </dgm:spPr>
      <dgm:extLst>
        <a:ext uri="{E40237B7-FDA0-4F09-8148-C483321AD2D9}">
          <dgm14:cNvPr xmlns:dgm14="http://schemas.microsoft.com/office/drawing/2010/diagram" id="0" name="" descr="Bottle outline"/>
        </a:ext>
      </dgm:extLst>
    </dgm:pt>
    <dgm:pt modelId="{5FB6216D-62D3-4228-BD85-998D0E7BE2A3}" type="pres">
      <dgm:prSet presAssocID="{9ED91D81-5CAA-4475-BD72-552B2A3DA793}" presName="spaceRect" presStyleCnt="0"/>
      <dgm:spPr/>
    </dgm:pt>
    <dgm:pt modelId="{2D201423-64E2-444B-A412-41645B2599D0}" type="pres">
      <dgm:prSet presAssocID="{9ED91D81-5CAA-4475-BD72-552B2A3DA793}" presName="parTx" presStyleLbl="revTx" presStyleIdx="2" presStyleCnt="5">
        <dgm:presLayoutVars>
          <dgm:chMax val="0"/>
          <dgm:chPref val="0"/>
        </dgm:presLayoutVars>
      </dgm:prSet>
      <dgm:spPr/>
    </dgm:pt>
    <dgm:pt modelId="{5CD47CBF-6B02-4EF4-B270-9F146BE34595}" type="pres">
      <dgm:prSet presAssocID="{83A46D74-9FA6-447A-BE6D-856596298CBE}" presName="sibTrans" presStyleCnt="0"/>
      <dgm:spPr/>
    </dgm:pt>
    <dgm:pt modelId="{BF097B43-97AE-4C4F-8576-BFB20BA0875D}" type="pres">
      <dgm:prSet presAssocID="{B8B11650-82B6-4907-8D8A-F170A1332EF7}" presName="compNode" presStyleCnt="0"/>
      <dgm:spPr/>
    </dgm:pt>
    <dgm:pt modelId="{58BF6592-5985-48F3-8434-921165683861}" type="pres">
      <dgm:prSet presAssocID="{B8B11650-82B6-4907-8D8A-F170A1332EF7}" presName="bgRect" presStyleLbl="bgShp" presStyleIdx="3" presStyleCnt="5"/>
      <dgm:spPr/>
    </dgm:pt>
    <dgm:pt modelId="{0BAD3CAD-B1E6-4A9D-A147-7AF8E8958A27}" type="pres">
      <dgm:prSet presAssocID="{B8B11650-82B6-4907-8D8A-F170A1332EF7}" presName="iconRect" presStyleLbl="node1" presStyleIdx="3" presStyleCnt="5"/>
      <dgm:spPr>
        <a:blipFill>
          <a:blip xmlns:r="http://schemas.openxmlformats.org/officeDocument/2006/relationships">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Fruit bowl outline"/>
        </a:ext>
      </dgm:extLst>
    </dgm:pt>
    <dgm:pt modelId="{3C27155C-7E8F-4D53-97B9-A920D217AB5D}" type="pres">
      <dgm:prSet presAssocID="{B8B11650-82B6-4907-8D8A-F170A1332EF7}" presName="spaceRect" presStyleCnt="0"/>
      <dgm:spPr/>
    </dgm:pt>
    <dgm:pt modelId="{9C799816-EC8E-460D-9F70-F1FF932E60B5}" type="pres">
      <dgm:prSet presAssocID="{B8B11650-82B6-4907-8D8A-F170A1332EF7}" presName="parTx" presStyleLbl="revTx" presStyleIdx="3" presStyleCnt="5">
        <dgm:presLayoutVars>
          <dgm:chMax val="0"/>
          <dgm:chPref val="0"/>
        </dgm:presLayoutVars>
      </dgm:prSet>
      <dgm:spPr/>
    </dgm:pt>
    <dgm:pt modelId="{2439F6EE-9873-4406-ACC9-7EC3285BB2DA}" type="pres">
      <dgm:prSet presAssocID="{093D8060-4E63-47AD-8823-71549404BFB8}" presName="sibTrans" presStyleCnt="0"/>
      <dgm:spPr/>
    </dgm:pt>
    <dgm:pt modelId="{F90B55B3-E6EE-4B41-A6F0-6B97700E04D4}" type="pres">
      <dgm:prSet presAssocID="{D271E280-BA0D-48FF-8358-B3CA6440E1C7}" presName="compNode" presStyleCnt="0"/>
      <dgm:spPr/>
    </dgm:pt>
    <dgm:pt modelId="{2155E201-1A44-4FC5-B5D8-2B72B63058E8}" type="pres">
      <dgm:prSet presAssocID="{D271E280-BA0D-48FF-8358-B3CA6440E1C7}" presName="bgRect" presStyleLbl="bgShp" presStyleIdx="4" presStyleCnt="5" custScaleY="166492" custLinFactNeighborY="-7675"/>
      <dgm:spPr/>
    </dgm:pt>
    <dgm:pt modelId="{3257D4F8-B6FE-4E55-9F3D-63EEF37FF02A}" type="pres">
      <dgm:prSet presAssocID="{D271E280-BA0D-48FF-8358-B3CA6440E1C7}" presName="iconRect" presStyleLbl="node1" presStyleIdx="4"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Fruit Bowl"/>
        </a:ext>
      </dgm:extLst>
    </dgm:pt>
    <dgm:pt modelId="{A0608D23-93F1-4096-904C-EE6788CA34BE}" type="pres">
      <dgm:prSet presAssocID="{D271E280-BA0D-48FF-8358-B3CA6440E1C7}" presName="spaceRect" presStyleCnt="0"/>
      <dgm:spPr/>
    </dgm:pt>
    <dgm:pt modelId="{CEFB1B9D-7810-4954-BBDA-3A84BFBE399C}" type="pres">
      <dgm:prSet presAssocID="{D271E280-BA0D-48FF-8358-B3CA6440E1C7}" presName="parTx" presStyleLbl="revTx" presStyleIdx="4" presStyleCnt="5">
        <dgm:presLayoutVars>
          <dgm:chMax val="0"/>
          <dgm:chPref val="0"/>
        </dgm:presLayoutVars>
      </dgm:prSet>
      <dgm:spPr/>
    </dgm:pt>
  </dgm:ptLst>
  <dgm:cxnLst>
    <dgm:cxn modelId="{BADD8400-F383-4C52-98DA-1D7386C5593F}" srcId="{7498D249-BA2B-4C29-B763-462691FBA942}" destId="{B8B11650-82B6-4907-8D8A-F170A1332EF7}" srcOrd="3" destOrd="0" parTransId="{9C4994A6-DACF-46FD-82B9-1E820254B5D7}" sibTransId="{093D8060-4E63-47AD-8823-71549404BFB8}"/>
    <dgm:cxn modelId="{E539E704-1C11-4EAD-9B07-AAE6C9450EE4}" type="presOf" srcId="{9400D830-8E04-4D7D-B8E1-766CF41CEA13}" destId="{557F38D0-1E36-49F5-BF4D-C6501629B1F6}" srcOrd="0" destOrd="0" presId="urn:microsoft.com/office/officeart/2018/2/layout/IconVerticalSolidList"/>
    <dgm:cxn modelId="{A2C29016-49D6-47BC-8DD4-271A162EF641}" srcId="{7498D249-BA2B-4C29-B763-462691FBA942}" destId="{9400D830-8E04-4D7D-B8E1-766CF41CEA13}" srcOrd="0" destOrd="0" parTransId="{FD707106-3B84-441D-A098-D79F7BEAD94E}" sibTransId="{353B04D4-CB20-45C4-8AC7-4238895A3DE1}"/>
    <dgm:cxn modelId="{13AA1C30-E2A5-4C38-B399-2E36EB8A82D1}" srcId="{7498D249-BA2B-4C29-B763-462691FBA942}" destId="{9ED91D81-5CAA-4475-BD72-552B2A3DA793}" srcOrd="2" destOrd="0" parTransId="{7C2F0259-6B54-474A-8656-E0B4A61EAB1D}" sibTransId="{83A46D74-9FA6-447A-BE6D-856596298CBE}"/>
    <dgm:cxn modelId="{ADF9475B-5874-40DA-B98C-C36F0508E537}" type="presOf" srcId="{7498D249-BA2B-4C29-B763-462691FBA942}" destId="{45035799-A70D-4FB7-BCE3-1B17CDCF1A12}" srcOrd="0" destOrd="0" presId="urn:microsoft.com/office/officeart/2018/2/layout/IconVerticalSolidList"/>
    <dgm:cxn modelId="{DF5F614C-0367-4462-BAA8-0B39F59B4711}" srcId="{7498D249-BA2B-4C29-B763-462691FBA942}" destId="{1508D83B-7897-4A56-B4D9-6F529A603FEE}" srcOrd="1" destOrd="0" parTransId="{EDA81998-9D63-4EA8-8493-AEFBCE5CB85D}" sibTransId="{2A36097E-322B-4155-A571-E91B2010F2C2}"/>
    <dgm:cxn modelId="{0917F08A-2164-4073-8E40-75E60A6680B2}" type="presOf" srcId="{9ED91D81-5CAA-4475-BD72-552B2A3DA793}" destId="{2D201423-64E2-444B-A412-41645B2599D0}" srcOrd="0" destOrd="0" presId="urn:microsoft.com/office/officeart/2018/2/layout/IconVerticalSolidList"/>
    <dgm:cxn modelId="{CC6B17AD-10BE-4D20-B19E-8858739D9C58}" type="presOf" srcId="{1508D83B-7897-4A56-B4D9-6F529A603FEE}" destId="{54E6566F-3DAB-4C7A-BDE6-F4335EA9B5CB}" srcOrd="0" destOrd="0" presId="urn:microsoft.com/office/officeart/2018/2/layout/IconVerticalSolidList"/>
    <dgm:cxn modelId="{7408A7D8-56F6-438C-9C97-4B1802F1D247}" srcId="{7498D249-BA2B-4C29-B763-462691FBA942}" destId="{D271E280-BA0D-48FF-8358-B3CA6440E1C7}" srcOrd="4" destOrd="0" parTransId="{2AA37C51-086C-4EDD-B9BD-F04509E36832}" sibTransId="{2E256EBC-72A3-4202-9BC2-F55A62C978D6}"/>
    <dgm:cxn modelId="{924DD0E8-D077-4DBF-A6DB-50E6788F6518}" type="presOf" srcId="{D271E280-BA0D-48FF-8358-B3CA6440E1C7}" destId="{CEFB1B9D-7810-4954-BBDA-3A84BFBE399C}" srcOrd="0" destOrd="0" presId="urn:microsoft.com/office/officeart/2018/2/layout/IconVerticalSolidList"/>
    <dgm:cxn modelId="{76EDACF5-67AD-4A60-AA92-FBA192F4EF4B}" type="presOf" srcId="{B8B11650-82B6-4907-8D8A-F170A1332EF7}" destId="{9C799816-EC8E-460D-9F70-F1FF932E60B5}" srcOrd="0" destOrd="0" presId="urn:microsoft.com/office/officeart/2018/2/layout/IconVerticalSolidList"/>
    <dgm:cxn modelId="{6D4EADE8-B8B7-41B2-834B-6224E11211E2}" type="presParOf" srcId="{45035799-A70D-4FB7-BCE3-1B17CDCF1A12}" destId="{37D456BD-427A-45E0-89B3-46180464D424}" srcOrd="0" destOrd="0" presId="urn:microsoft.com/office/officeart/2018/2/layout/IconVerticalSolidList"/>
    <dgm:cxn modelId="{8DBE5494-57C9-4694-9C11-6331430D5052}" type="presParOf" srcId="{37D456BD-427A-45E0-89B3-46180464D424}" destId="{D8A0ADB8-FD97-493B-A183-34C3545A0C5B}" srcOrd="0" destOrd="0" presId="urn:microsoft.com/office/officeart/2018/2/layout/IconVerticalSolidList"/>
    <dgm:cxn modelId="{74930D96-96F4-4A02-AD97-6CD71CD910BE}" type="presParOf" srcId="{37D456BD-427A-45E0-89B3-46180464D424}" destId="{15F965AB-246F-4BBD-9E9C-7E8C07737790}" srcOrd="1" destOrd="0" presId="urn:microsoft.com/office/officeart/2018/2/layout/IconVerticalSolidList"/>
    <dgm:cxn modelId="{856B6A75-5E90-4072-9CF8-77BD7FAA3038}" type="presParOf" srcId="{37D456BD-427A-45E0-89B3-46180464D424}" destId="{E77EAF49-E783-487E-B45C-B1ABF9D3A89D}" srcOrd="2" destOrd="0" presId="urn:microsoft.com/office/officeart/2018/2/layout/IconVerticalSolidList"/>
    <dgm:cxn modelId="{D2089513-539F-47BA-9A3E-D02C039DF6FB}" type="presParOf" srcId="{37D456BD-427A-45E0-89B3-46180464D424}" destId="{557F38D0-1E36-49F5-BF4D-C6501629B1F6}" srcOrd="3" destOrd="0" presId="urn:microsoft.com/office/officeart/2018/2/layout/IconVerticalSolidList"/>
    <dgm:cxn modelId="{50EA72FA-7F9F-493A-9374-C0301E35C246}" type="presParOf" srcId="{45035799-A70D-4FB7-BCE3-1B17CDCF1A12}" destId="{8DBA8E8B-B9AC-43A9-817C-021F97B7DFC7}" srcOrd="1" destOrd="0" presId="urn:microsoft.com/office/officeart/2018/2/layout/IconVerticalSolidList"/>
    <dgm:cxn modelId="{DF35004C-97E0-4B6B-A744-03F591A79A03}" type="presParOf" srcId="{45035799-A70D-4FB7-BCE3-1B17CDCF1A12}" destId="{D8C97CD8-778D-44D4-B747-09B643A39EAC}" srcOrd="2" destOrd="0" presId="urn:microsoft.com/office/officeart/2018/2/layout/IconVerticalSolidList"/>
    <dgm:cxn modelId="{C68F2740-14F9-4096-B7D1-4D99E8A5C229}" type="presParOf" srcId="{D8C97CD8-778D-44D4-B747-09B643A39EAC}" destId="{12747C75-316E-49B1-9099-E0D65B245778}" srcOrd="0" destOrd="0" presId="urn:microsoft.com/office/officeart/2018/2/layout/IconVerticalSolidList"/>
    <dgm:cxn modelId="{340C0D42-267C-4EBB-90FB-C3EDC1CA7AC8}" type="presParOf" srcId="{D8C97CD8-778D-44D4-B747-09B643A39EAC}" destId="{EBAB950D-776B-4AA1-BAB8-D70111ADE2AC}" srcOrd="1" destOrd="0" presId="urn:microsoft.com/office/officeart/2018/2/layout/IconVerticalSolidList"/>
    <dgm:cxn modelId="{F1293917-D4D8-47B9-94B0-91F6AF1680F6}" type="presParOf" srcId="{D8C97CD8-778D-44D4-B747-09B643A39EAC}" destId="{5ABEB5C5-388A-467B-B8C7-C739741837DC}" srcOrd="2" destOrd="0" presId="urn:microsoft.com/office/officeart/2018/2/layout/IconVerticalSolidList"/>
    <dgm:cxn modelId="{D25934A2-8F17-4AA4-B82C-3DA614FCA4CD}" type="presParOf" srcId="{D8C97CD8-778D-44D4-B747-09B643A39EAC}" destId="{54E6566F-3DAB-4C7A-BDE6-F4335EA9B5CB}" srcOrd="3" destOrd="0" presId="urn:microsoft.com/office/officeart/2018/2/layout/IconVerticalSolidList"/>
    <dgm:cxn modelId="{4309F8D7-299E-4C36-8F1B-C2245BCB6DEA}" type="presParOf" srcId="{45035799-A70D-4FB7-BCE3-1B17CDCF1A12}" destId="{EA102545-CA6D-425D-8189-DE5EF58A2BDF}" srcOrd="3" destOrd="0" presId="urn:microsoft.com/office/officeart/2018/2/layout/IconVerticalSolidList"/>
    <dgm:cxn modelId="{D07A9E5A-8C66-44BB-A1E1-CDE3BD4EF1C8}" type="presParOf" srcId="{45035799-A70D-4FB7-BCE3-1B17CDCF1A12}" destId="{64DB074A-AEE1-4163-8A3B-7D11D0FFA6B7}" srcOrd="4" destOrd="0" presId="urn:microsoft.com/office/officeart/2018/2/layout/IconVerticalSolidList"/>
    <dgm:cxn modelId="{890B5A14-3677-4785-A02A-13313BB6984C}" type="presParOf" srcId="{64DB074A-AEE1-4163-8A3B-7D11D0FFA6B7}" destId="{16EA72AD-2337-4937-9515-23ECC8A2AD8B}" srcOrd="0" destOrd="0" presId="urn:microsoft.com/office/officeart/2018/2/layout/IconVerticalSolidList"/>
    <dgm:cxn modelId="{B88640AD-0961-4B4C-AFB0-D16EF2AA3F5A}" type="presParOf" srcId="{64DB074A-AEE1-4163-8A3B-7D11D0FFA6B7}" destId="{E549007B-21AC-4E7D-A73A-1833959A48BC}" srcOrd="1" destOrd="0" presId="urn:microsoft.com/office/officeart/2018/2/layout/IconVerticalSolidList"/>
    <dgm:cxn modelId="{26144906-2EB6-48B5-BA62-EB0552223422}" type="presParOf" srcId="{64DB074A-AEE1-4163-8A3B-7D11D0FFA6B7}" destId="{5FB6216D-62D3-4228-BD85-998D0E7BE2A3}" srcOrd="2" destOrd="0" presId="urn:microsoft.com/office/officeart/2018/2/layout/IconVerticalSolidList"/>
    <dgm:cxn modelId="{B3B2AF7B-39E2-4B4D-9FE8-10966D22016A}" type="presParOf" srcId="{64DB074A-AEE1-4163-8A3B-7D11D0FFA6B7}" destId="{2D201423-64E2-444B-A412-41645B2599D0}" srcOrd="3" destOrd="0" presId="urn:microsoft.com/office/officeart/2018/2/layout/IconVerticalSolidList"/>
    <dgm:cxn modelId="{DF47B94A-3B5D-48EA-9385-F9920E0D5FE3}" type="presParOf" srcId="{45035799-A70D-4FB7-BCE3-1B17CDCF1A12}" destId="{5CD47CBF-6B02-4EF4-B270-9F146BE34595}" srcOrd="5" destOrd="0" presId="urn:microsoft.com/office/officeart/2018/2/layout/IconVerticalSolidList"/>
    <dgm:cxn modelId="{223CE6C5-E5ED-4B19-842C-B41AE65E5C8D}" type="presParOf" srcId="{45035799-A70D-4FB7-BCE3-1B17CDCF1A12}" destId="{BF097B43-97AE-4C4F-8576-BFB20BA0875D}" srcOrd="6" destOrd="0" presId="urn:microsoft.com/office/officeart/2018/2/layout/IconVerticalSolidList"/>
    <dgm:cxn modelId="{72CF8764-9E2C-4AA2-A7A1-BDA5CB7A8A6E}" type="presParOf" srcId="{BF097B43-97AE-4C4F-8576-BFB20BA0875D}" destId="{58BF6592-5985-48F3-8434-921165683861}" srcOrd="0" destOrd="0" presId="urn:microsoft.com/office/officeart/2018/2/layout/IconVerticalSolidList"/>
    <dgm:cxn modelId="{F7536B65-2B88-4BBF-BBFB-139AE2EC7F59}" type="presParOf" srcId="{BF097B43-97AE-4C4F-8576-BFB20BA0875D}" destId="{0BAD3CAD-B1E6-4A9D-A147-7AF8E8958A27}" srcOrd="1" destOrd="0" presId="urn:microsoft.com/office/officeart/2018/2/layout/IconVerticalSolidList"/>
    <dgm:cxn modelId="{13C66E9A-13A5-41C5-84E2-5F2319010105}" type="presParOf" srcId="{BF097B43-97AE-4C4F-8576-BFB20BA0875D}" destId="{3C27155C-7E8F-4D53-97B9-A920D217AB5D}" srcOrd="2" destOrd="0" presId="urn:microsoft.com/office/officeart/2018/2/layout/IconVerticalSolidList"/>
    <dgm:cxn modelId="{10170E8F-EAB1-41F6-89E8-3F4E5E2A04D7}" type="presParOf" srcId="{BF097B43-97AE-4C4F-8576-BFB20BA0875D}" destId="{9C799816-EC8E-460D-9F70-F1FF932E60B5}" srcOrd="3" destOrd="0" presId="urn:microsoft.com/office/officeart/2018/2/layout/IconVerticalSolidList"/>
    <dgm:cxn modelId="{383FECBD-3BF8-4632-809E-D7759209D527}" type="presParOf" srcId="{45035799-A70D-4FB7-BCE3-1B17CDCF1A12}" destId="{2439F6EE-9873-4406-ACC9-7EC3285BB2DA}" srcOrd="7" destOrd="0" presId="urn:microsoft.com/office/officeart/2018/2/layout/IconVerticalSolidList"/>
    <dgm:cxn modelId="{8C9032B3-8481-4B46-AEC9-50A9EF83F7FF}" type="presParOf" srcId="{45035799-A70D-4FB7-BCE3-1B17CDCF1A12}" destId="{F90B55B3-E6EE-4B41-A6F0-6B97700E04D4}" srcOrd="8" destOrd="0" presId="urn:microsoft.com/office/officeart/2018/2/layout/IconVerticalSolidList"/>
    <dgm:cxn modelId="{5D11F9D6-E844-411B-875B-5E46FB1BD923}" type="presParOf" srcId="{F90B55B3-E6EE-4B41-A6F0-6B97700E04D4}" destId="{2155E201-1A44-4FC5-B5D8-2B72B63058E8}" srcOrd="0" destOrd="0" presId="urn:microsoft.com/office/officeart/2018/2/layout/IconVerticalSolidList"/>
    <dgm:cxn modelId="{1999034C-E0BC-441B-A131-F67776274B15}" type="presParOf" srcId="{F90B55B3-E6EE-4B41-A6F0-6B97700E04D4}" destId="{3257D4F8-B6FE-4E55-9F3D-63EEF37FF02A}" srcOrd="1" destOrd="0" presId="urn:microsoft.com/office/officeart/2018/2/layout/IconVerticalSolidList"/>
    <dgm:cxn modelId="{FE67B36C-7F78-4488-9ECD-645F9B2532CA}" type="presParOf" srcId="{F90B55B3-E6EE-4B41-A6F0-6B97700E04D4}" destId="{A0608D23-93F1-4096-904C-EE6788CA34BE}" srcOrd="2" destOrd="0" presId="urn:microsoft.com/office/officeart/2018/2/layout/IconVerticalSolidList"/>
    <dgm:cxn modelId="{86EE29DF-773A-4461-836A-64481AA89327}" type="presParOf" srcId="{F90B55B3-E6EE-4B41-A6F0-6B97700E04D4}" destId="{CEFB1B9D-7810-4954-BBDA-3A84BFBE399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722CB57-1EE9-4591-BAB0-C1B691BE96A9}"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E810EBC0-B6FC-4D30-B370-F384D7A895C5}">
      <dgm:prSet/>
      <dgm:spPr/>
      <dgm:t>
        <a:bodyPr/>
        <a:lstStyle/>
        <a:p>
          <a:r>
            <a:rPr lang="en-US"/>
            <a:t>Healthy blood vessels are critical for brain health. Hypertension and diabetes can damage the brain over time.</a:t>
          </a:r>
        </a:p>
      </dgm:t>
    </dgm:pt>
    <dgm:pt modelId="{94277D9A-5C0F-422F-86C7-22F4B9E30C55}" type="parTrans" cxnId="{3AF83D1C-0FC6-4841-AA0C-25E9101A04C1}">
      <dgm:prSet/>
      <dgm:spPr/>
      <dgm:t>
        <a:bodyPr/>
        <a:lstStyle/>
        <a:p>
          <a:endParaRPr lang="en-US"/>
        </a:p>
      </dgm:t>
    </dgm:pt>
    <dgm:pt modelId="{A97548E0-14E8-42F5-B510-04C76C752441}" type="sibTrans" cxnId="{3AF83D1C-0FC6-4841-AA0C-25E9101A04C1}">
      <dgm:prSet/>
      <dgm:spPr/>
      <dgm:t>
        <a:bodyPr/>
        <a:lstStyle/>
        <a:p>
          <a:endParaRPr lang="en-US"/>
        </a:p>
      </dgm:t>
    </dgm:pt>
    <dgm:pt modelId="{D0D5CA80-CA30-4021-B87D-6444851E1D97}">
      <dgm:prSet/>
      <dgm:spPr/>
      <dgm:t>
        <a:bodyPr/>
        <a:lstStyle/>
        <a:p>
          <a:r>
            <a:rPr lang="en-US"/>
            <a:t>High blood pressure increases stroke risk. Diabetes damages blood vessels and nerves. Untreated hearing loss is associated with cognitive decline.</a:t>
          </a:r>
        </a:p>
      </dgm:t>
    </dgm:pt>
    <dgm:pt modelId="{B93C63D5-D88D-4E83-B808-2531C7893217}" type="parTrans" cxnId="{1F7BC8E9-F70D-4AE9-83C2-91E25051295F}">
      <dgm:prSet/>
      <dgm:spPr/>
      <dgm:t>
        <a:bodyPr/>
        <a:lstStyle/>
        <a:p>
          <a:endParaRPr lang="en-US"/>
        </a:p>
      </dgm:t>
    </dgm:pt>
    <dgm:pt modelId="{B1B934CD-6068-4BB9-8B0D-D0549CE7AF2F}" type="sibTrans" cxnId="{1F7BC8E9-F70D-4AE9-83C2-91E25051295F}">
      <dgm:prSet/>
      <dgm:spPr/>
      <dgm:t>
        <a:bodyPr/>
        <a:lstStyle/>
        <a:p>
          <a:endParaRPr lang="en-US"/>
        </a:p>
      </dgm:t>
    </dgm:pt>
    <dgm:pt modelId="{CBC65C50-B62B-427A-AA59-F5AA7D659308}" type="pres">
      <dgm:prSet presAssocID="{7722CB57-1EE9-4591-BAB0-C1B691BE96A9}" presName="hierChild1" presStyleCnt="0">
        <dgm:presLayoutVars>
          <dgm:chPref val="1"/>
          <dgm:dir/>
          <dgm:animOne val="branch"/>
          <dgm:animLvl val="lvl"/>
          <dgm:resizeHandles/>
        </dgm:presLayoutVars>
      </dgm:prSet>
      <dgm:spPr/>
    </dgm:pt>
    <dgm:pt modelId="{A75CAF9E-65F6-4E4A-A9EC-BDA372186FAC}" type="pres">
      <dgm:prSet presAssocID="{E810EBC0-B6FC-4D30-B370-F384D7A895C5}" presName="hierRoot1" presStyleCnt="0"/>
      <dgm:spPr/>
    </dgm:pt>
    <dgm:pt modelId="{534A9170-C533-47F3-8A89-8A2A6C6E273C}" type="pres">
      <dgm:prSet presAssocID="{E810EBC0-B6FC-4D30-B370-F384D7A895C5}" presName="composite" presStyleCnt="0"/>
      <dgm:spPr/>
    </dgm:pt>
    <dgm:pt modelId="{D9D11BE6-A1CC-4421-93A6-848AB1F2FD3E}" type="pres">
      <dgm:prSet presAssocID="{E810EBC0-B6FC-4D30-B370-F384D7A895C5}" presName="background" presStyleLbl="node0" presStyleIdx="0" presStyleCnt="2"/>
      <dgm:spPr/>
    </dgm:pt>
    <dgm:pt modelId="{F937C087-4428-4BCC-B8D9-101CD0CFE5AB}" type="pres">
      <dgm:prSet presAssocID="{E810EBC0-B6FC-4D30-B370-F384D7A895C5}" presName="text" presStyleLbl="fgAcc0" presStyleIdx="0" presStyleCnt="2">
        <dgm:presLayoutVars>
          <dgm:chPref val="3"/>
        </dgm:presLayoutVars>
      </dgm:prSet>
      <dgm:spPr/>
    </dgm:pt>
    <dgm:pt modelId="{A899C5D2-A71E-4A84-A382-1D0622AB9BB5}" type="pres">
      <dgm:prSet presAssocID="{E810EBC0-B6FC-4D30-B370-F384D7A895C5}" presName="hierChild2" presStyleCnt="0"/>
      <dgm:spPr/>
    </dgm:pt>
    <dgm:pt modelId="{1447A557-1F7A-48F0-9ADC-72D4FBAFCBEE}" type="pres">
      <dgm:prSet presAssocID="{D0D5CA80-CA30-4021-B87D-6444851E1D97}" presName="hierRoot1" presStyleCnt="0"/>
      <dgm:spPr/>
    </dgm:pt>
    <dgm:pt modelId="{6B3209AD-C8EC-4ED5-8E62-E2C6E5DE21E1}" type="pres">
      <dgm:prSet presAssocID="{D0D5CA80-CA30-4021-B87D-6444851E1D97}" presName="composite" presStyleCnt="0"/>
      <dgm:spPr/>
    </dgm:pt>
    <dgm:pt modelId="{277FEDBD-B521-480E-9D34-5B96658E857B}" type="pres">
      <dgm:prSet presAssocID="{D0D5CA80-CA30-4021-B87D-6444851E1D97}" presName="background" presStyleLbl="node0" presStyleIdx="1" presStyleCnt="2"/>
      <dgm:spPr/>
    </dgm:pt>
    <dgm:pt modelId="{4A4EE405-15B3-40E9-B2C7-F33DFC2EEFC2}" type="pres">
      <dgm:prSet presAssocID="{D0D5CA80-CA30-4021-B87D-6444851E1D97}" presName="text" presStyleLbl="fgAcc0" presStyleIdx="1" presStyleCnt="2">
        <dgm:presLayoutVars>
          <dgm:chPref val="3"/>
        </dgm:presLayoutVars>
      </dgm:prSet>
      <dgm:spPr/>
    </dgm:pt>
    <dgm:pt modelId="{96C18529-C3DA-43F6-9D11-5F895FC3FE43}" type="pres">
      <dgm:prSet presAssocID="{D0D5CA80-CA30-4021-B87D-6444851E1D97}" presName="hierChild2" presStyleCnt="0"/>
      <dgm:spPr/>
    </dgm:pt>
  </dgm:ptLst>
  <dgm:cxnLst>
    <dgm:cxn modelId="{86FCE00C-6B72-427F-AFC4-6A566582D6FC}" type="presOf" srcId="{D0D5CA80-CA30-4021-B87D-6444851E1D97}" destId="{4A4EE405-15B3-40E9-B2C7-F33DFC2EEFC2}" srcOrd="0" destOrd="0" presId="urn:microsoft.com/office/officeart/2005/8/layout/hierarchy1"/>
    <dgm:cxn modelId="{3AF83D1C-0FC6-4841-AA0C-25E9101A04C1}" srcId="{7722CB57-1EE9-4591-BAB0-C1B691BE96A9}" destId="{E810EBC0-B6FC-4D30-B370-F384D7A895C5}" srcOrd="0" destOrd="0" parTransId="{94277D9A-5C0F-422F-86C7-22F4B9E30C55}" sibTransId="{A97548E0-14E8-42F5-B510-04C76C752441}"/>
    <dgm:cxn modelId="{C793FC28-6745-4E7D-B116-CB01C35B6779}" type="presOf" srcId="{E810EBC0-B6FC-4D30-B370-F384D7A895C5}" destId="{F937C087-4428-4BCC-B8D9-101CD0CFE5AB}" srcOrd="0" destOrd="0" presId="urn:microsoft.com/office/officeart/2005/8/layout/hierarchy1"/>
    <dgm:cxn modelId="{B63FF073-B6D0-46F2-ACE0-9EC80DEBC679}" type="presOf" srcId="{7722CB57-1EE9-4591-BAB0-C1B691BE96A9}" destId="{CBC65C50-B62B-427A-AA59-F5AA7D659308}" srcOrd="0" destOrd="0" presId="urn:microsoft.com/office/officeart/2005/8/layout/hierarchy1"/>
    <dgm:cxn modelId="{1F7BC8E9-F70D-4AE9-83C2-91E25051295F}" srcId="{7722CB57-1EE9-4591-BAB0-C1B691BE96A9}" destId="{D0D5CA80-CA30-4021-B87D-6444851E1D97}" srcOrd="1" destOrd="0" parTransId="{B93C63D5-D88D-4E83-B808-2531C7893217}" sibTransId="{B1B934CD-6068-4BB9-8B0D-D0549CE7AF2F}"/>
    <dgm:cxn modelId="{B9B4471F-74D0-470F-8583-95949EA2698C}" type="presParOf" srcId="{CBC65C50-B62B-427A-AA59-F5AA7D659308}" destId="{A75CAF9E-65F6-4E4A-A9EC-BDA372186FAC}" srcOrd="0" destOrd="0" presId="urn:microsoft.com/office/officeart/2005/8/layout/hierarchy1"/>
    <dgm:cxn modelId="{5448B2CE-F3C7-4BA1-99DF-DE048FB89C72}" type="presParOf" srcId="{A75CAF9E-65F6-4E4A-A9EC-BDA372186FAC}" destId="{534A9170-C533-47F3-8A89-8A2A6C6E273C}" srcOrd="0" destOrd="0" presId="urn:microsoft.com/office/officeart/2005/8/layout/hierarchy1"/>
    <dgm:cxn modelId="{C8735675-A89C-4467-BC66-5D9D99D90A4D}" type="presParOf" srcId="{534A9170-C533-47F3-8A89-8A2A6C6E273C}" destId="{D9D11BE6-A1CC-4421-93A6-848AB1F2FD3E}" srcOrd="0" destOrd="0" presId="urn:microsoft.com/office/officeart/2005/8/layout/hierarchy1"/>
    <dgm:cxn modelId="{1620A891-A6D3-4F44-B369-4F7851A308A5}" type="presParOf" srcId="{534A9170-C533-47F3-8A89-8A2A6C6E273C}" destId="{F937C087-4428-4BCC-B8D9-101CD0CFE5AB}" srcOrd="1" destOrd="0" presId="urn:microsoft.com/office/officeart/2005/8/layout/hierarchy1"/>
    <dgm:cxn modelId="{B7975F01-D91E-4031-A5ED-3ED9FED88897}" type="presParOf" srcId="{A75CAF9E-65F6-4E4A-A9EC-BDA372186FAC}" destId="{A899C5D2-A71E-4A84-A382-1D0622AB9BB5}" srcOrd="1" destOrd="0" presId="urn:microsoft.com/office/officeart/2005/8/layout/hierarchy1"/>
    <dgm:cxn modelId="{478809BE-8533-4F76-A6B4-DA9F24027476}" type="presParOf" srcId="{CBC65C50-B62B-427A-AA59-F5AA7D659308}" destId="{1447A557-1F7A-48F0-9ADC-72D4FBAFCBEE}" srcOrd="1" destOrd="0" presId="urn:microsoft.com/office/officeart/2005/8/layout/hierarchy1"/>
    <dgm:cxn modelId="{26C2E06B-8003-4468-ACAC-473E0A31D841}" type="presParOf" srcId="{1447A557-1F7A-48F0-9ADC-72D4FBAFCBEE}" destId="{6B3209AD-C8EC-4ED5-8E62-E2C6E5DE21E1}" srcOrd="0" destOrd="0" presId="urn:microsoft.com/office/officeart/2005/8/layout/hierarchy1"/>
    <dgm:cxn modelId="{CD254806-16E5-4B0B-B1AF-2F56155CB688}" type="presParOf" srcId="{6B3209AD-C8EC-4ED5-8E62-E2C6E5DE21E1}" destId="{277FEDBD-B521-480E-9D34-5B96658E857B}" srcOrd="0" destOrd="0" presId="urn:microsoft.com/office/officeart/2005/8/layout/hierarchy1"/>
    <dgm:cxn modelId="{387ABCA5-4BD6-4380-ABF1-D2D4DA7877AD}" type="presParOf" srcId="{6B3209AD-C8EC-4ED5-8E62-E2C6E5DE21E1}" destId="{4A4EE405-15B3-40E9-B2C7-F33DFC2EEFC2}" srcOrd="1" destOrd="0" presId="urn:microsoft.com/office/officeart/2005/8/layout/hierarchy1"/>
    <dgm:cxn modelId="{6C641194-3DD2-4703-8225-721833DA12A1}" type="presParOf" srcId="{1447A557-1F7A-48F0-9ADC-72D4FBAFCBEE}" destId="{96C18529-C3DA-43F6-9D11-5F895FC3FE4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B514400-0668-4355-B931-11709FC12B21}"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F55BC8AD-14D6-40D4-8AF7-8531BFABABD1}">
      <dgm:prSet/>
      <dgm:spPr/>
      <dgm:t>
        <a:bodyPr/>
        <a:lstStyle/>
        <a:p>
          <a:r>
            <a:rPr lang="en-US"/>
            <a:t>Exercise supplies blood flow. </a:t>
          </a:r>
        </a:p>
      </dgm:t>
    </dgm:pt>
    <dgm:pt modelId="{58CA0FFF-28BB-45DE-84E8-84790D981A33}" type="parTrans" cxnId="{6A2909CB-8CA9-4B5C-8D50-745B24877EFD}">
      <dgm:prSet/>
      <dgm:spPr/>
      <dgm:t>
        <a:bodyPr/>
        <a:lstStyle/>
        <a:p>
          <a:endParaRPr lang="en-US"/>
        </a:p>
      </dgm:t>
    </dgm:pt>
    <dgm:pt modelId="{CAEEACE2-7514-4033-8BA3-43D0882E2AF0}" type="sibTrans" cxnId="{6A2909CB-8CA9-4B5C-8D50-745B24877EFD}">
      <dgm:prSet/>
      <dgm:spPr/>
      <dgm:t>
        <a:bodyPr/>
        <a:lstStyle/>
        <a:p>
          <a:endParaRPr lang="en-US"/>
        </a:p>
      </dgm:t>
    </dgm:pt>
    <dgm:pt modelId="{92DE1FAD-EA1D-4C40-B28E-D0F0B5BE2C1B}">
      <dgm:prSet/>
      <dgm:spPr/>
      <dgm:t>
        <a:bodyPr/>
        <a:lstStyle/>
        <a:p>
          <a:r>
            <a:rPr lang="en-US"/>
            <a:t>Nutrition supplies fuel. </a:t>
          </a:r>
        </a:p>
      </dgm:t>
    </dgm:pt>
    <dgm:pt modelId="{00189309-0223-4D48-B084-DCAFF564A01B}" type="parTrans" cxnId="{30C17ACC-CA3F-435B-8A77-441601F0D33B}">
      <dgm:prSet/>
      <dgm:spPr/>
      <dgm:t>
        <a:bodyPr/>
        <a:lstStyle/>
        <a:p>
          <a:endParaRPr lang="en-US"/>
        </a:p>
      </dgm:t>
    </dgm:pt>
    <dgm:pt modelId="{ADD7314B-D766-4940-992C-BCA136BB57E6}" type="sibTrans" cxnId="{30C17ACC-CA3F-435B-8A77-441601F0D33B}">
      <dgm:prSet/>
      <dgm:spPr/>
      <dgm:t>
        <a:bodyPr/>
        <a:lstStyle/>
        <a:p>
          <a:endParaRPr lang="en-US"/>
        </a:p>
      </dgm:t>
    </dgm:pt>
    <dgm:pt modelId="{36677B12-C6A6-4A23-8BE5-C58EA7B2F281}">
      <dgm:prSet/>
      <dgm:spPr/>
      <dgm:t>
        <a:bodyPr/>
        <a:lstStyle/>
        <a:p>
          <a:r>
            <a:rPr lang="en-US"/>
            <a:t>Medical health protects circulation. </a:t>
          </a:r>
        </a:p>
      </dgm:t>
    </dgm:pt>
    <dgm:pt modelId="{DB88B5A7-0532-40E2-BCE6-B129A7163095}" type="parTrans" cxnId="{AF135E7C-DFFB-408B-B323-E7BB54D35128}">
      <dgm:prSet/>
      <dgm:spPr/>
      <dgm:t>
        <a:bodyPr/>
        <a:lstStyle/>
        <a:p>
          <a:endParaRPr lang="en-US"/>
        </a:p>
      </dgm:t>
    </dgm:pt>
    <dgm:pt modelId="{4CF02A90-4967-4DD7-B0A6-27F77672DFD1}" type="sibTrans" cxnId="{AF135E7C-DFFB-408B-B323-E7BB54D35128}">
      <dgm:prSet/>
      <dgm:spPr/>
      <dgm:t>
        <a:bodyPr/>
        <a:lstStyle/>
        <a:p>
          <a:endParaRPr lang="en-US"/>
        </a:p>
      </dgm:t>
    </dgm:pt>
    <dgm:pt modelId="{78B6233C-4292-4BDF-8079-85A69BFDEA2C}">
      <dgm:prSet/>
      <dgm:spPr/>
      <dgm:t>
        <a:bodyPr/>
        <a:lstStyle/>
        <a:p>
          <a:r>
            <a:rPr lang="en-US"/>
            <a:t>Sleep repairs. </a:t>
          </a:r>
        </a:p>
      </dgm:t>
    </dgm:pt>
    <dgm:pt modelId="{2EDA16CE-3C96-47E7-A997-6D12B08BDE51}" type="parTrans" cxnId="{33F27DB1-6507-445D-A9E2-5EBB212C465B}">
      <dgm:prSet/>
      <dgm:spPr/>
      <dgm:t>
        <a:bodyPr/>
        <a:lstStyle/>
        <a:p>
          <a:endParaRPr lang="en-US"/>
        </a:p>
      </dgm:t>
    </dgm:pt>
    <dgm:pt modelId="{4931DBBD-5E6B-4832-99D4-4CA3765E1125}" type="sibTrans" cxnId="{33F27DB1-6507-445D-A9E2-5EBB212C465B}">
      <dgm:prSet/>
      <dgm:spPr/>
      <dgm:t>
        <a:bodyPr/>
        <a:lstStyle/>
        <a:p>
          <a:endParaRPr lang="en-US"/>
        </a:p>
      </dgm:t>
    </dgm:pt>
    <dgm:pt modelId="{BB07EDD0-0ADA-4364-AD5F-62454D1CA97B}">
      <dgm:prSet/>
      <dgm:spPr/>
      <dgm:t>
        <a:bodyPr/>
        <a:lstStyle/>
        <a:p>
          <a:r>
            <a:rPr lang="en-US"/>
            <a:t>Mental fitness builds pathways. </a:t>
          </a:r>
        </a:p>
      </dgm:t>
    </dgm:pt>
    <dgm:pt modelId="{8E6B5031-FDCF-4BBE-AF40-179E6A691A64}" type="parTrans" cxnId="{E841C7F9-807F-4384-AEC4-4F9FF08A6F32}">
      <dgm:prSet/>
      <dgm:spPr/>
      <dgm:t>
        <a:bodyPr/>
        <a:lstStyle/>
        <a:p>
          <a:endParaRPr lang="en-US"/>
        </a:p>
      </dgm:t>
    </dgm:pt>
    <dgm:pt modelId="{38D32157-C236-415A-9734-918D37D889F4}" type="sibTrans" cxnId="{E841C7F9-807F-4384-AEC4-4F9FF08A6F32}">
      <dgm:prSet/>
      <dgm:spPr/>
      <dgm:t>
        <a:bodyPr/>
        <a:lstStyle/>
        <a:p>
          <a:endParaRPr lang="en-US"/>
        </a:p>
      </dgm:t>
    </dgm:pt>
    <dgm:pt modelId="{3EE49123-044F-4D6F-BEBC-DC3D5A939A4F}">
      <dgm:prSet/>
      <dgm:spPr/>
      <dgm:t>
        <a:bodyPr/>
        <a:lstStyle/>
        <a:p>
          <a:r>
            <a:rPr lang="en-US"/>
            <a:t>Social interaction strengthens health.</a:t>
          </a:r>
        </a:p>
      </dgm:t>
    </dgm:pt>
    <dgm:pt modelId="{66D4C81D-03AE-4B94-A860-360219C18A5D}" type="parTrans" cxnId="{C8A74E21-9D52-402B-A71D-F7E8AB65D327}">
      <dgm:prSet/>
      <dgm:spPr/>
      <dgm:t>
        <a:bodyPr/>
        <a:lstStyle/>
        <a:p>
          <a:endParaRPr lang="en-US"/>
        </a:p>
      </dgm:t>
    </dgm:pt>
    <dgm:pt modelId="{2E07A2EB-F261-4B99-A2B4-3B44E086D4B0}" type="sibTrans" cxnId="{C8A74E21-9D52-402B-A71D-F7E8AB65D327}">
      <dgm:prSet/>
      <dgm:spPr/>
      <dgm:t>
        <a:bodyPr/>
        <a:lstStyle/>
        <a:p>
          <a:endParaRPr lang="en-US"/>
        </a:p>
      </dgm:t>
    </dgm:pt>
    <dgm:pt modelId="{15E2A445-9C02-4771-93F3-3CB21B2D7BAE}" type="pres">
      <dgm:prSet presAssocID="{3B514400-0668-4355-B931-11709FC12B21}" presName="diagram" presStyleCnt="0">
        <dgm:presLayoutVars>
          <dgm:dir/>
          <dgm:resizeHandles val="exact"/>
        </dgm:presLayoutVars>
      </dgm:prSet>
      <dgm:spPr/>
    </dgm:pt>
    <dgm:pt modelId="{5CC0CB71-E336-47FF-88DE-30D93636555A}" type="pres">
      <dgm:prSet presAssocID="{F55BC8AD-14D6-40D4-8AF7-8531BFABABD1}" presName="node" presStyleLbl="node1" presStyleIdx="0" presStyleCnt="6">
        <dgm:presLayoutVars>
          <dgm:bulletEnabled val="1"/>
        </dgm:presLayoutVars>
      </dgm:prSet>
      <dgm:spPr/>
    </dgm:pt>
    <dgm:pt modelId="{F9A35841-EA46-4E44-AE92-424E9F9E00D7}" type="pres">
      <dgm:prSet presAssocID="{CAEEACE2-7514-4033-8BA3-43D0882E2AF0}" presName="sibTrans" presStyleCnt="0"/>
      <dgm:spPr/>
    </dgm:pt>
    <dgm:pt modelId="{72C1C0B3-5DF6-4FD7-B5A4-C26DECB3DAE8}" type="pres">
      <dgm:prSet presAssocID="{92DE1FAD-EA1D-4C40-B28E-D0F0B5BE2C1B}" presName="node" presStyleLbl="node1" presStyleIdx="1" presStyleCnt="6">
        <dgm:presLayoutVars>
          <dgm:bulletEnabled val="1"/>
        </dgm:presLayoutVars>
      </dgm:prSet>
      <dgm:spPr/>
    </dgm:pt>
    <dgm:pt modelId="{81106202-120B-4C34-BE22-DEABA0F1A8A3}" type="pres">
      <dgm:prSet presAssocID="{ADD7314B-D766-4940-992C-BCA136BB57E6}" presName="sibTrans" presStyleCnt="0"/>
      <dgm:spPr/>
    </dgm:pt>
    <dgm:pt modelId="{77C90538-1122-4695-B530-99546EF43DCF}" type="pres">
      <dgm:prSet presAssocID="{36677B12-C6A6-4A23-8BE5-C58EA7B2F281}" presName="node" presStyleLbl="node1" presStyleIdx="2" presStyleCnt="6">
        <dgm:presLayoutVars>
          <dgm:bulletEnabled val="1"/>
        </dgm:presLayoutVars>
      </dgm:prSet>
      <dgm:spPr/>
    </dgm:pt>
    <dgm:pt modelId="{C3388DDE-A7C7-4040-8156-14F57473EC87}" type="pres">
      <dgm:prSet presAssocID="{4CF02A90-4967-4DD7-B0A6-27F77672DFD1}" presName="sibTrans" presStyleCnt="0"/>
      <dgm:spPr/>
    </dgm:pt>
    <dgm:pt modelId="{F237D567-B848-48E5-AB1C-0FACA8306E28}" type="pres">
      <dgm:prSet presAssocID="{78B6233C-4292-4BDF-8079-85A69BFDEA2C}" presName="node" presStyleLbl="node1" presStyleIdx="3" presStyleCnt="6">
        <dgm:presLayoutVars>
          <dgm:bulletEnabled val="1"/>
        </dgm:presLayoutVars>
      </dgm:prSet>
      <dgm:spPr/>
    </dgm:pt>
    <dgm:pt modelId="{B01A8998-1746-4ABD-B730-5C0E5B80D6A3}" type="pres">
      <dgm:prSet presAssocID="{4931DBBD-5E6B-4832-99D4-4CA3765E1125}" presName="sibTrans" presStyleCnt="0"/>
      <dgm:spPr/>
    </dgm:pt>
    <dgm:pt modelId="{FBA90652-E4BE-4F91-8B75-695BF62DD030}" type="pres">
      <dgm:prSet presAssocID="{BB07EDD0-0ADA-4364-AD5F-62454D1CA97B}" presName="node" presStyleLbl="node1" presStyleIdx="4" presStyleCnt="6">
        <dgm:presLayoutVars>
          <dgm:bulletEnabled val="1"/>
        </dgm:presLayoutVars>
      </dgm:prSet>
      <dgm:spPr/>
    </dgm:pt>
    <dgm:pt modelId="{B8A52046-51FC-4A3F-90F2-45321C4D5AAD}" type="pres">
      <dgm:prSet presAssocID="{38D32157-C236-415A-9734-918D37D889F4}" presName="sibTrans" presStyleCnt="0"/>
      <dgm:spPr/>
    </dgm:pt>
    <dgm:pt modelId="{53E5AE5F-F9D9-4C92-BB53-D969C55F60B6}" type="pres">
      <dgm:prSet presAssocID="{3EE49123-044F-4D6F-BEBC-DC3D5A939A4F}" presName="node" presStyleLbl="node1" presStyleIdx="5" presStyleCnt="6">
        <dgm:presLayoutVars>
          <dgm:bulletEnabled val="1"/>
        </dgm:presLayoutVars>
      </dgm:prSet>
      <dgm:spPr/>
    </dgm:pt>
  </dgm:ptLst>
  <dgm:cxnLst>
    <dgm:cxn modelId="{C8A74E21-9D52-402B-A71D-F7E8AB65D327}" srcId="{3B514400-0668-4355-B931-11709FC12B21}" destId="{3EE49123-044F-4D6F-BEBC-DC3D5A939A4F}" srcOrd="5" destOrd="0" parTransId="{66D4C81D-03AE-4B94-A860-360219C18A5D}" sibTransId="{2E07A2EB-F261-4B99-A2B4-3B44E086D4B0}"/>
    <dgm:cxn modelId="{FAC28C59-AA36-4267-BF99-F8FD61778861}" type="presOf" srcId="{78B6233C-4292-4BDF-8079-85A69BFDEA2C}" destId="{F237D567-B848-48E5-AB1C-0FACA8306E28}" srcOrd="0" destOrd="0" presId="urn:microsoft.com/office/officeart/2005/8/layout/default"/>
    <dgm:cxn modelId="{4D9DEC7B-D489-4329-93D5-6A48069F0384}" type="presOf" srcId="{92DE1FAD-EA1D-4C40-B28E-D0F0B5BE2C1B}" destId="{72C1C0B3-5DF6-4FD7-B5A4-C26DECB3DAE8}" srcOrd="0" destOrd="0" presId="urn:microsoft.com/office/officeart/2005/8/layout/default"/>
    <dgm:cxn modelId="{AF135E7C-DFFB-408B-B323-E7BB54D35128}" srcId="{3B514400-0668-4355-B931-11709FC12B21}" destId="{36677B12-C6A6-4A23-8BE5-C58EA7B2F281}" srcOrd="2" destOrd="0" parTransId="{DB88B5A7-0532-40E2-BCE6-B129A7163095}" sibTransId="{4CF02A90-4967-4DD7-B0A6-27F77672DFD1}"/>
    <dgm:cxn modelId="{50D4349A-024F-4AB9-853C-CBD4A5C38AD0}" type="presOf" srcId="{36677B12-C6A6-4A23-8BE5-C58EA7B2F281}" destId="{77C90538-1122-4695-B530-99546EF43DCF}" srcOrd="0" destOrd="0" presId="urn:microsoft.com/office/officeart/2005/8/layout/default"/>
    <dgm:cxn modelId="{B364A5AF-D48B-425C-9AD8-A12F1BBD4495}" type="presOf" srcId="{F55BC8AD-14D6-40D4-8AF7-8531BFABABD1}" destId="{5CC0CB71-E336-47FF-88DE-30D93636555A}" srcOrd="0" destOrd="0" presId="urn:microsoft.com/office/officeart/2005/8/layout/default"/>
    <dgm:cxn modelId="{33F27DB1-6507-445D-A9E2-5EBB212C465B}" srcId="{3B514400-0668-4355-B931-11709FC12B21}" destId="{78B6233C-4292-4BDF-8079-85A69BFDEA2C}" srcOrd="3" destOrd="0" parTransId="{2EDA16CE-3C96-47E7-A997-6D12B08BDE51}" sibTransId="{4931DBBD-5E6B-4832-99D4-4CA3765E1125}"/>
    <dgm:cxn modelId="{AA7BB6C4-FF01-41D7-ABF1-6ACBC3EA3BE5}" type="presOf" srcId="{3EE49123-044F-4D6F-BEBC-DC3D5A939A4F}" destId="{53E5AE5F-F9D9-4C92-BB53-D969C55F60B6}" srcOrd="0" destOrd="0" presId="urn:microsoft.com/office/officeart/2005/8/layout/default"/>
    <dgm:cxn modelId="{6A2909CB-8CA9-4B5C-8D50-745B24877EFD}" srcId="{3B514400-0668-4355-B931-11709FC12B21}" destId="{F55BC8AD-14D6-40D4-8AF7-8531BFABABD1}" srcOrd="0" destOrd="0" parTransId="{58CA0FFF-28BB-45DE-84E8-84790D981A33}" sibTransId="{CAEEACE2-7514-4033-8BA3-43D0882E2AF0}"/>
    <dgm:cxn modelId="{30C17ACC-CA3F-435B-8A77-441601F0D33B}" srcId="{3B514400-0668-4355-B931-11709FC12B21}" destId="{92DE1FAD-EA1D-4C40-B28E-D0F0B5BE2C1B}" srcOrd="1" destOrd="0" parTransId="{00189309-0223-4D48-B084-DCAFF564A01B}" sibTransId="{ADD7314B-D766-4940-992C-BCA136BB57E6}"/>
    <dgm:cxn modelId="{693F69F5-6CE3-421D-9372-A6171C7D3801}" type="presOf" srcId="{BB07EDD0-0ADA-4364-AD5F-62454D1CA97B}" destId="{FBA90652-E4BE-4F91-8B75-695BF62DD030}" srcOrd="0" destOrd="0" presId="urn:microsoft.com/office/officeart/2005/8/layout/default"/>
    <dgm:cxn modelId="{E841C7F9-807F-4384-AEC4-4F9FF08A6F32}" srcId="{3B514400-0668-4355-B931-11709FC12B21}" destId="{BB07EDD0-0ADA-4364-AD5F-62454D1CA97B}" srcOrd="4" destOrd="0" parTransId="{8E6B5031-FDCF-4BBE-AF40-179E6A691A64}" sibTransId="{38D32157-C236-415A-9734-918D37D889F4}"/>
    <dgm:cxn modelId="{11BE60FE-230F-4773-AAAD-4D0B58AF9024}" type="presOf" srcId="{3B514400-0668-4355-B931-11709FC12B21}" destId="{15E2A445-9C02-4771-93F3-3CB21B2D7BAE}" srcOrd="0" destOrd="0" presId="urn:microsoft.com/office/officeart/2005/8/layout/default"/>
    <dgm:cxn modelId="{99A5FECA-BC19-4CB5-B81A-CEC1BADBE6FF}" type="presParOf" srcId="{15E2A445-9C02-4771-93F3-3CB21B2D7BAE}" destId="{5CC0CB71-E336-47FF-88DE-30D93636555A}" srcOrd="0" destOrd="0" presId="urn:microsoft.com/office/officeart/2005/8/layout/default"/>
    <dgm:cxn modelId="{B77C6B0E-5181-473E-B759-381756BC560B}" type="presParOf" srcId="{15E2A445-9C02-4771-93F3-3CB21B2D7BAE}" destId="{F9A35841-EA46-4E44-AE92-424E9F9E00D7}" srcOrd="1" destOrd="0" presId="urn:microsoft.com/office/officeart/2005/8/layout/default"/>
    <dgm:cxn modelId="{DC917BEA-E176-4B67-990F-91648E2CDA76}" type="presParOf" srcId="{15E2A445-9C02-4771-93F3-3CB21B2D7BAE}" destId="{72C1C0B3-5DF6-4FD7-B5A4-C26DECB3DAE8}" srcOrd="2" destOrd="0" presId="urn:microsoft.com/office/officeart/2005/8/layout/default"/>
    <dgm:cxn modelId="{C5A9AD60-5562-4347-9342-E81EBE1D0A5C}" type="presParOf" srcId="{15E2A445-9C02-4771-93F3-3CB21B2D7BAE}" destId="{81106202-120B-4C34-BE22-DEABA0F1A8A3}" srcOrd="3" destOrd="0" presId="urn:microsoft.com/office/officeart/2005/8/layout/default"/>
    <dgm:cxn modelId="{A01D91DF-D5B9-4FCE-9267-B85770A95005}" type="presParOf" srcId="{15E2A445-9C02-4771-93F3-3CB21B2D7BAE}" destId="{77C90538-1122-4695-B530-99546EF43DCF}" srcOrd="4" destOrd="0" presId="urn:microsoft.com/office/officeart/2005/8/layout/default"/>
    <dgm:cxn modelId="{5DD01B78-6A63-4EFF-8125-DE9581461623}" type="presParOf" srcId="{15E2A445-9C02-4771-93F3-3CB21B2D7BAE}" destId="{C3388DDE-A7C7-4040-8156-14F57473EC87}" srcOrd="5" destOrd="0" presId="urn:microsoft.com/office/officeart/2005/8/layout/default"/>
    <dgm:cxn modelId="{168D5AF2-7EBB-47F2-BEB2-ABE892D256C0}" type="presParOf" srcId="{15E2A445-9C02-4771-93F3-3CB21B2D7BAE}" destId="{F237D567-B848-48E5-AB1C-0FACA8306E28}" srcOrd="6" destOrd="0" presId="urn:microsoft.com/office/officeart/2005/8/layout/default"/>
    <dgm:cxn modelId="{16A624FF-B530-45EB-8068-CB561BC9D891}" type="presParOf" srcId="{15E2A445-9C02-4771-93F3-3CB21B2D7BAE}" destId="{B01A8998-1746-4ABD-B730-5C0E5B80D6A3}" srcOrd="7" destOrd="0" presId="urn:microsoft.com/office/officeart/2005/8/layout/default"/>
    <dgm:cxn modelId="{77F26CDA-A681-4F65-B0A3-050A51094CD1}" type="presParOf" srcId="{15E2A445-9C02-4771-93F3-3CB21B2D7BAE}" destId="{FBA90652-E4BE-4F91-8B75-695BF62DD030}" srcOrd="8" destOrd="0" presId="urn:microsoft.com/office/officeart/2005/8/layout/default"/>
    <dgm:cxn modelId="{5BE1AD3F-6570-46D5-9847-442A52FF2E21}" type="presParOf" srcId="{15E2A445-9C02-4771-93F3-3CB21B2D7BAE}" destId="{B8A52046-51FC-4A3F-90F2-45321C4D5AAD}" srcOrd="9" destOrd="0" presId="urn:microsoft.com/office/officeart/2005/8/layout/default"/>
    <dgm:cxn modelId="{7E61DB96-4235-4D79-B702-7276C1E61BFB}" type="presParOf" srcId="{15E2A445-9C02-4771-93F3-3CB21B2D7BAE}" destId="{53E5AE5F-F9D9-4C92-BB53-D969C55F60B6}"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663B58E-FD2C-4CD8-9A2F-0AF3FFF640F6}"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D3862781-149D-4952-843B-8BAFDA61A408}">
      <dgm:prSet/>
      <dgm:spPr/>
      <dgm:t>
        <a:bodyPr/>
        <a:lstStyle/>
        <a:p>
          <a:r>
            <a:rPr lang="en-US"/>
            <a:t>20s–30s: BP, cholesterol if indicated</a:t>
          </a:r>
        </a:p>
      </dgm:t>
    </dgm:pt>
    <dgm:pt modelId="{1299A150-7DAF-420F-A47D-E9AC12C459A3}" type="parTrans" cxnId="{B6FD0745-93A8-46E4-B4E5-DAEA1AEFD6CC}">
      <dgm:prSet/>
      <dgm:spPr/>
      <dgm:t>
        <a:bodyPr/>
        <a:lstStyle/>
        <a:p>
          <a:endParaRPr lang="en-US"/>
        </a:p>
      </dgm:t>
    </dgm:pt>
    <dgm:pt modelId="{9BC044A1-E9E2-4066-BE2E-7E6FD4FFB25A}" type="sibTrans" cxnId="{B6FD0745-93A8-46E4-B4E5-DAEA1AEFD6CC}">
      <dgm:prSet/>
      <dgm:spPr/>
      <dgm:t>
        <a:bodyPr/>
        <a:lstStyle/>
        <a:p>
          <a:endParaRPr lang="en-US"/>
        </a:p>
      </dgm:t>
    </dgm:pt>
    <dgm:pt modelId="{0F0AD5F4-84D4-4CBC-96E4-86036D772424}">
      <dgm:prSet/>
      <dgm:spPr/>
      <dgm:t>
        <a:bodyPr/>
        <a:lstStyle/>
        <a:p>
          <a:r>
            <a:rPr lang="en-US"/>
            <a:t>40s–50s: Diabetes, colon cancer, breast/prostate discussions</a:t>
          </a:r>
        </a:p>
      </dgm:t>
    </dgm:pt>
    <dgm:pt modelId="{77D1F0BE-A70B-47E2-B19C-EE8A30A7EF9E}" type="parTrans" cxnId="{E6535CBD-7A3B-428D-B1CC-A23DDD7A7451}">
      <dgm:prSet/>
      <dgm:spPr/>
      <dgm:t>
        <a:bodyPr/>
        <a:lstStyle/>
        <a:p>
          <a:endParaRPr lang="en-US"/>
        </a:p>
      </dgm:t>
    </dgm:pt>
    <dgm:pt modelId="{0E86ED3B-79A6-4510-9802-04DD4F9A5C52}" type="sibTrans" cxnId="{E6535CBD-7A3B-428D-B1CC-A23DDD7A7451}">
      <dgm:prSet/>
      <dgm:spPr/>
      <dgm:t>
        <a:bodyPr/>
        <a:lstStyle/>
        <a:p>
          <a:endParaRPr lang="en-US"/>
        </a:p>
      </dgm:t>
    </dgm:pt>
    <dgm:pt modelId="{B54A5D1F-A39A-43A0-9CB9-B6B96A52C4DF}">
      <dgm:prSet/>
      <dgm:spPr/>
      <dgm:t>
        <a:bodyPr/>
        <a:lstStyle/>
        <a:p>
          <a:r>
            <a:rPr lang="en-US"/>
            <a:t>65+: Vision, hearing, bone density, fall risk</a:t>
          </a:r>
        </a:p>
      </dgm:t>
    </dgm:pt>
    <dgm:pt modelId="{3B670CD3-2E09-4A68-AC37-A5902E85EB77}" type="parTrans" cxnId="{025AF4D1-3CA2-4633-A2DC-D07146A0D17F}">
      <dgm:prSet/>
      <dgm:spPr/>
      <dgm:t>
        <a:bodyPr/>
        <a:lstStyle/>
        <a:p>
          <a:endParaRPr lang="en-US"/>
        </a:p>
      </dgm:t>
    </dgm:pt>
    <dgm:pt modelId="{40AAF064-16EC-4ED1-9DD1-7E99AAE5A589}" type="sibTrans" cxnId="{025AF4D1-3CA2-4633-A2DC-D07146A0D17F}">
      <dgm:prSet/>
      <dgm:spPr/>
      <dgm:t>
        <a:bodyPr/>
        <a:lstStyle/>
        <a:p>
          <a:endParaRPr lang="en-US"/>
        </a:p>
      </dgm:t>
    </dgm:pt>
    <dgm:pt modelId="{785F24F6-7B2F-41E4-A712-5670686873C7}" type="pres">
      <dgm:prSet presAssocID="{5663B58E-FD2C-4CD8-9A2F-0AF3FFF640F6}" presName="linear" presStyleCnt="0">
        <dgm:presLayoutVars>
          <dgm:animLvl val="lvl"/>
          <dgm:resizeHandles val="exact"/>
        </dgm:presLayoutVars>
      </dgm:prSet>
      <dgm:spPr/>
    </dgm:pt>
    <dgm:pt modelId="{D3562CE1-B005-4AB4-88CA-058E6887EC66}" type="pres">
      <dgm:prSet presAssocID="{D3862781-149D-4952-843B-8BAFDA61A408}" presName="parentText" presStyleLbl="node1" presStyleIdx="0" presStyleCnt="3">
        <dgm:presLayoutVars>
          <dgm:chMax val="0"/>
          <dgm:bulletEnabled val="1"/>
        </dgm:presLayoutVars>
      </dgm:prSet>
      <dgm:spPr/>
    </dgm:pt>
    <dgm:pt modelId="{8A1BF83D-04EA-4B58-8D97-047FEEAE44A8}" type="pres">
      <dgm:prSet presAssocID="{9BC044A1-E9E2-4066-BE2E-7E6FD4FFB25A}" presName="spacer" presStyleCnt="0"/>
      <dgm:spPr/>
    </dgm:pt>
    <dgm:pt modelId="{6F1BD24C-60F3-4802-8FB9-879A06764791}" type="pres">
      <dgm:prSet presAssocID="{0F0AD5F4-84D4-4CBC-96E4-86036D772424}" presName="parentText" presStyleLbl="node1" presStyleIdx="1" presStyleCnt="3">
        <dgm:presLayoutVars>
          <dgm:chMax val="0"/>
          <dgm:bulletEnabled val="1"/>
        </dgm:presLayoutVars>
      </dgm:prSet>
      <dgm:spPr/>
    </dgm:pt>
    <dgm:pt modelId="{6130E214-5631-4C29-BF53-B7AE3D5E70F7}" type="pres">
      <dgm:prSet presAssocID="{0E86ED3B-79A6-4510-9802-04DD4F9A5C52}" presName="spacer" presStyleCnt="0"/>
      <dgm:spPr/>
    </dgm:pt>
    <dgm:pt modelId="{740A0B2D-19B7-4C95-9627-F441F5FBC9B7}" type="pres">
      <dgm:prSet presAssocID="{B54A5D1F-A39A-43A0-9CB9-B6B96A52C4DF}" presName="parentText" presStyleLbl="node1" presStyleIdx="2" presStyleCnt="3">
        <dgm:presLayoutVars>
          <dgm:chMax val="0"/>
          <dgm:bulletEnabled val="1"/>
        </dgm:presLayoutVars>
      </dgm:prSet>
      <dgm:spPr/>
    </dgm:pt>
  </dgm:ptLst>
  <dgm:cxnLst>
    <dgm:cxn modelId="{74A65600-1D2E-428C-A21E-171FC73ED655}" type="presOf" srcId="{B54A5D1F-A39A-43A0-9CB9-B6B96A52C4DF}" destId="{740A0B2D-19B7-4C95-9627-F441F5FBC9B7}" srcOrd="0" destOrd="0" presId="urn:microsoft.com/office/officeart/2005/8/layout/vList2"/>
    <dgm:cxn modelId="{74E2F334-69D7-4AF6-9F88-A39AE1D48DD0}" type="presOf" srcId="{0F0AD5F4-84D4-4CBC-96E4-86036D772424}" destId="{6F1BD24C-60F3-4802-8FB9-879A06764791}" srcOrd="0" destOrd="0" presId="urn:microsoft.com/office/officeart/2005/8/layout/vList2"/>
    <dgm:cxn modelId="{6CB42A40-4611-475A-9882-652760075B55}" type="presOf" srcId="{D3862781-149D-4952-843B-8BAFDA61A408}" destId="{D3562CE1-B005-4AB4-88CA-058E6887EC66}" srcOrd="0" destOrd="0" presId="urn:microsoft.com/office/officeart/2005/8/layout/vList2"/>
    <dgm:cxn modelId="{38348444-DBCB-4346-BDAD-768299E82749}" type="presOf" srcId="{5663B58E-FD2C-4CD8-9A2F-0AF3FFF640F6}" destId="{785F24F6-7B2F-41E4-A712-5670686873C7}" srcOrd="0" destOrd="0" presId="urn:microsoft.com/office/officeart/2005/8/layout/vList2"/>
    <dgm:cxn modelId="{B6FD0745-93A8-46E4-B4E5-DAEA1AEFD6CC}" srcId="{5663B58E-FD2C-4CD8-9A2F-0AF3FFF640F6}" destId="{D3862781-149D-4952-843B-8BAFDA61A408}" srcOrd="0" destOrd="0" parTransId="{1299A150-7DAF-420F-A47D-E9AC12C459A3}" sibTransId="{9BC044A1-E9E2-4066-BE2E-7E6FD4FFB25A}"/>
    <dgm:cxn modelId="{E6535CBD-7A3B-428D-B1CC-A23DDD7A7451}" srcId="{5663B58E-FD2C-4CD8-9A2F-0AF3FFF640F6}" destId="{0F0AD5F4-84D4-4CBC-96E4-86036D772424}" srcOrd="1" destOrd="0" parTransId="{77D1F0BE-A70B-47E2-B19C-EE8A30A7EF9E}" sibTransId="{0E86ED3B-79A6-4510-9802-04DD4F9A5C52}"/>
    <dgm:cxn modelId="{025AF4D1-3CA2-4633-A2DC-D07146A0D17F}" srcId="{5663B58E-FD2C-4CD8-9A2F-0AF3FFF640F6}" destId="{B54A5D1F-A39A-43A0-9CB9-B6B96A52C4DF}" srcOrd="2" destOrd="0" parTransId="{3B670CD3-2E09-4A68-AC37-A5902E85EB77}" sibTransId="{40AAF064-16EC-4ED1-9DD1-7E99AAE5A589}"/>
    <dgm:cxn modelId="{DB7495E5-AFD7-48A1-814E-1614D37666B7}" type="presParOf" srcId="{785F24F6-7B2F-41E4-A712-5670686873C7}" destId="{D3562CE1-B005-4AB4-88CA-058E6887EC66}" srcOrd="0" destOrd="0" presId="urn:microsoft.com/office/officeart/2005/8/layout/vList2"/>
    <dgm:cxn modelId="{243BF4EB-C8B2-4367-A31D-48BFFB9B2FD5}" type="presParOf" srcId="{785F24F6-7B2F-41E4-A712-5670686873C7}" destId="{8A1BF83D-04EA-4B58-8D97-047FEEAE44A8}" srcOrd="1" destOrd="0" presId="urn:microsoft.com/office/officeart/2005/8/layout/vList2"/>
    <dgm:cxn modelId="{603A682F-7A28-4255-9CF3-A0A311D51708}" type="presParOf" srcId="{785F24F6-7B2F-41E4-A712-5670686873C7}" destId="{6F1BD24C-60F3-4802-8FB9-879A06764791}" srcOrd="2" destOrd="0" presId="urn:microsoft.com/office/officeart/2005/8/layout/vList2"/>
    <dgm:cxn modelId="{67B0EDCF-B786-44B0-8E5B-CDBF6D2D2408}" type="presParOf" srcId="{785F24F6-7B2F-41E4-A712-5670686873C7}" destId="{6130E214-5631-4C29-BF53-B7AE3D5E70F7}" srcOrd="3" destOrd="0" presId="urn:microsoft.com/office/officeart/2005/8/layout/vList2"/>
    <dgm:cxn modelId="{0EC23FC3-22D0-4023-AD51-40A92318F6F6}" type="presParOf" srcId="{785F24F6-7B2F-41E4-A712-5670686873C7}" destId="{740A0B2D-19B7-4C95-9627-F441F5FBC9B7}"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CFCC86-3E18-448F-B24B-081AD048A7F8}">
      <dsp:nvSpPr>
        <dsp:cNvPr id="0" name=""/>
        <dsp:cNvSpPr/>
      </dsp:nvSpPr>
      <dsp:spPr>
        <a:xfrm>
          <a:off x="481399" y="546753"/>
          <a:ext cx="1303875" cy="130387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A9FA6E-757A-4FBA-B56A-7021ABCB30F2}">
      <dsp:nvSpPr>
        <dsp:cNvPr id="0" name=""/>
        <dsp:cNvSpPr/>
      </dsp:nvSpPr>
      <dsp:spPr>
        <a:xfrm>
          <a:off x="759274" y="824628"/>
          <a:ext cx="748125" cy="748125"/>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3ED149-B1A4-4E1B-A5A5-689B60E9AB16}">
      <dsp:nvSpPr>
        <dsp:cNvPr id="0" name=""/>
        <dsp:cNvSpPr/>
      </dsp:nvSpPr>
      <dsp:spPr>
        <a:xfrm>
          <a:off x="64587" y="2256753"/>
          <a:ext cx="2137500" cy="1219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Increases blood flow, oxygen, and nutrients to the brain. Produces Brain Derived Neurotrophic Factor (BDNF), helping brain cells grow and connect. Reduces risk of stroke, depression, and cognitive decline.</a:t>
          </a:r>
        </a:p>
      </dsp:txBody>
      <dsp:txXfrm>
        <a:off x="64587" y="2256753"/>
        <a:ext cx="2137500" cy="1219218"/>
      </dsp:txXfrm>
    </dsp:sp>
    <dsp:sp modelId="{655AB4A4-B11B-40B9-9677-B182AE41B1AD}">
      <dsp:nvSpPr>
        <dsp:cNvPr id="0" name=""/>
        <dsp:cNvSpPr/>
      </dsp:nvSpPr>
      <dsp:spPr>
        <a:xfrm>
          <a:off x="2992962" y="546753"/>
          <a:ext cx="1303875" cy="130387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861BB4-4646-4035-8040-26F353A057C4}">
      <dsp:nvSpPr>
        <dsp:cNvPr id="0" name=""/>
        <dsp:cNvSpPr/>
      </dsp:nvSpPr>
      <dsp:spPr>
        <a:xfrm>
          <a:off x="3270837" y="824628"/>
          <a:ext cx="748125" cy="748125"/>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153B01-D3EA-41ED-893E-FE989651DD3D}">
      <dsp:nvSpPr>
        <dsp:cNvPr id="0" name=""/>
        <dsp:cNvSpPr/>
      </dsp:nvSpPr>
      <dsp:spPr>
        <a:xfrm>
          <a:off x="2576150" y="2256753"/>
          <a:ext cx="2137500" cy="1219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dirty="0"/>
            <a:t>Lowers blood pressure, improves blood sugar control, reduces inflammation, preserves muscle and balance, and supports healthy aging.</a:t>
          </a:r>
        </a:p>
      </dsp:txBody>
      <dsp:txXfrm>
        <a:off x="2576150" y="2256753"/>
        <a:ext cx="2137500" cy="1219218"/>
      </dsp:txXfrm>
    </dsp:sp>
    <dsp:sp modelId="{6DCBA282-1459-4180-B72C-4536C8CC99AB}">
      <dsp:nvSpPr>
        <dsp:cNvPr id="0" name=""/>
        <dsp:cNvSpPr/>
      </dsp:nvSpPr>
      <dsp:spPr>
        <a:xfrm>
          <a:off x="5504524" y="546753"/>
          <a:ext cx="1303875" cy="130387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A59A23-DF33-46B3-BDFD-42E325392C65}">
      <dsp:nvSpPr>
        <dsp:cNvPr id="0" name=""/>
        <dsp:cNvSpPr/>
      </dsp:nvSpPr>
      <dsp:spPr>
        <a:xfrm>
          <a:off x="5782399" y="824628"/>
          <a:ext cx="748125" cy="74812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5C7C2F-9F82-471D-8722-8C578B320B05}">
      <dsp:nvSpPr>
        <dsp:cNvPr id="0" name=""/>
        <dsp:cNvSpPr/>
      </dsp:nvSpPr>
      <dsp:spPr>
        <a:xfrm>
          <a:off x="5087712" y="2256753"/>
          <a:ext cx="2137500" cy="1219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Move daily and strength train twice weekly.</a:t>
          </a:r>
          <a:endParaRPr lang="en-US" sz="1100" kern="1200" dirty="0"/>
        </a:p>
      </dsp:txBody>
      <dsp:txXfrm>
        <a:off x="5087712" y="2256753"/>
        <a:ext cx="2137500" cy="12192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A0ADB8-FD97-493B-A183-34C3545A0C5B}">
      <dsp:nvSpPr>
        <dsp:cNvPr id="0" name=""/>
        <dsp:cNvSpPr/>
      </dsp:nvSpPr>
      <dsp:spPr>
        <a:xfrm>
          <a:off x="0" y="180477"/>
          <a:ext cx="4635679" cy="94935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F965AB-246F-4BBD-9E9C-7E8C07737790}">
      <dsp:nvSpPr>
        <dsp:cNvPr id="0" name=""/>
        <dsp:cNvSpPr/>
      </dsp:nvSpPr>
      <dsp:spPr>
        <a:xfrm>
          <a:off x="287180" y="242347"/>
          <a:ext cx="522656" cy="522146"/>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57F38D0-1E36-49F5-BF4D-C6501629B1F6}">
      <dsp:nvSpPr>
        <dsp:cNvPr id="0" name=""/>
        <dsp:cNvSpPr/>
      </dsp:nvSpPr>
      <dsp:spPr>
        <a:xfrm>
          <a:off x="1097018" y="28741"/>
          <a:ext cx="3521766" cy="9790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13" tIns="103613" rIns="103613" bIns="103613" numCol="1" spcCol="1270" anchor="ctr" anchorCtr="0">
          <a:noAutofit/>
        </a:bodyPr>
        <a:lstStyle/>
        <a:p>
          <a:pPr marL="0" lvl="0" indent="0" algn="l" defTabSz="622300">
            <a:lnSpc>
              <a:spcPct val="100000"/>
            </a:lnSpc>
            <a:spcBef>
              <a:spcPct val="0"/>
            </a:spcBef>
            <a:spcAft>
              <a:spcPct val="35000"/>
            </a:spcAft>
            <a:buNone/>
          </a:pPr>
          <a:r>
            <a:rPr lang="en-US" sz="1400" kern="1200" dirty="0"/>
            <a:t>The brain uses about 20% of the body's energy. It requires healthy fats, protein, vitamins, minerals, and glucose.</a:t>
          </a:r>
        </a:p>
      </dsp:txBody>
      <dsp:txXfrm>
        <a:off x="1097018" y="28741"/>
        <a:ext cx="3521766" cy="979024"/>
      </dsp:txXfrm>
    </dsp:sp>
    <dsp:sp modelId="{12747C75-316E-49B1-9099-E0D65B245778}">
      <dsp:nvSpPr>
        <dsp:cNvPr id="0" name=""/>
        <dsp:cNvSpPr/>
      </dsp:nvSpPr>
      <dsp:spPr>
        <a:xfrm>
          <a:off x="0" y="1435919"/>
          <a:ext cx="4635679" cy="94935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AB950D-776B-4AA1-BAB8-D70111ADE2AC}">
      <dsp:nvSpPr>
        <dsp:cNvPr id="0" name=""/>
        <dsp:cNvSpPr/>
      </dsp:nvSpPr>
      <dsp:spPr>
        <a:xfrm>
          <a:off x="287180" y="1466128"/>
          <a:ext cx="522656" cy="522146"/>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4E6566F-3DAB-4C7A-BDE6-F4335EA9B5CB}">
      <dsp:nvSpPr>
        <dsp:cNvPr id="0" name=""/>
        <dsp:cNvSpPr/>
      </dsp:nvSpPr>
      <dsp:spPr>
        <a:xfrm>
          <a:off x="1097018" y="1252522"/>
          <a:ext cx="3521766" cy="9790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13" tIns="103613" rIns="103613" bIns="103613" numCol="1" spcCol="1270" anchor="ctr" anchorCtr="0">
          <a:noAutofit/>
        </a:bodyPr>
        <a:lstStyle/>
        <a:p>
          <a:pPr marL="0" lvl="0" indent="0" algn="l" defTabSz="622300">
            <a:lnSpc>
              <a:spcPct val="100000"/>
            </a:lnSpc>
            <a:spcBef>
              <a:spcPct val="0"/>
            </a:spcBef>
            <a:spcAft>
              <a:spcPct val="35000"/>
            </a:spcAft>
            <a:buNone/>
          </a:pPr>
          <a:r>
            <a:rPr lang="en-US" sz="1400" kern="1200" dirty="0"/>
            <a:t>Omega-3 fats support brain cell membranes. Stable blood sugar improves focus. Anti-inflammatory foods may reduce dementia and stroke risk.</a:t>
          </a:r>
        </a:p>
      </dsp:txBody>
      <dsp:txXfrm>
        <a:off x="1097018" y="1252522"/>
        <a:ext cx="3521766" cy="979024"/>
      </dsp:txXfrm>
    </dsp:sp>
    <dsp:sp modelId="{16EA72AD-2337-4937-9515-23ECC8A2AD8B}">
      <dsp:nvSpPr>
        <dsp:cNvPr id="0" name=""/>
        <dsp:cNvSpPr/>
      </dsp:nvSpPr>
      <dsp:spPr>
        <a:xfrm>
          <a:off x="0" y="2418592"/>
          <a:ext cx="4635679" cy="94935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49007B-21AC-4E7D-A73A-1833959A48BC}">
      <dsp:nvSpPr>
        <dsp:cNvPr id="0" name=""/>
        <dsp:cNvSpPr/>
      </dsp:nvSpPr>
      <dsp:spPr>
        <a:xfrm>
          <a:off x="287180" y="2689908"/>
          <a:ext cx="522656" cy="522146"/>
        </a:xfrm>
        <a:prstGeom prst="rect">
          <a:avLst/>
        </a:prstGeom>
        <a:blipFill>
          <a:blip xmlns:r="http://schemas.openxmlformats.org/officeDocument/2006/relationships">
            <a:extLst>
              <a:ext uri="{96DAC541-7B7A-43D3-8B79-37D633B846F1}">
                <asvg:svgBlip xmlns:asvg="http://schemas.microsoft.com/office/drawing/2016/SVG/main" r:embed="rId3"/>
              </a:ext>
            </a:extLst>
          </a:blip>
          <a:srcRect/>
          <a:stretch>
            <a:fillRect/>
          </a:stretch>
        </a:blip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201423-64E2-444B-A412-41645B2599D0}">
      <dsp:nvSpPr>
        <dsp:cNvPr id="0" name=""/>
        <dsp:cNvSpPr/>
      </dsp:nvSpPr>
      <dsp:spPr>
        <a:xfrm>
          <a:off x="1097018" y="2476303"/>
          <a:ext cx="3521766" cy="9790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13" tIns="103613" rIns="103613" bIns="103613" numCol="1" spcCol="1270" anchor="ctr" anchorCtr="0">
          <a:noAutofit/>
        </a:bodyPr>
        <a:lstStyle/>
        <a:p>
          <a:pPr marL="0" lvl="0" indent="0" algn="l" defTabSz="622300">
            <a:lnSpc>
              <a:spcPct val="100000"/>
            </a:lnSpc>
            <a:spcBef>
              <a:spcPct val="0"/>
            </a:spcBef>
            <a:spcAft>
              <a:spcPct val="35000"/>
            </a:spcAft>
            <a:buNone/>
          </a:pPr>
          <a:r>
            <a:rPr lang="en-US" sz="1400" kern="1200" dirty="0">
              <a:solidFill>
                <a:schemeClr val="tx1">
                  <a:lumMod val="65000"/>
                  <a:lumOff val="35000"/>
                </a:schemeClr>
              </a:solidFill>
            </a:rPr>
            <a:t>Stay hydrated: Regular water and limited caffeine help keep your mind clear and calm</a:t>
          </a:r>
          <a:endParaRPr lang="en-US" sz="1400" kern="1200" dirty="0"/>
        </a:p>
      </dsp:txBody>
      <dsp:txXfrm>
        <a:off x="1097018" y="2476303"/>
        <a:ext cx="3521766" cy="979024"/>
      </dsp:txXfrm>
    </dsp:sp>
    <dsp:sp modelId="{58BF6592-5985-48F3-8434-921165683861}">
      <dsp:nvSpPr>
        <dsp:cNvPr id="0" name=""/>
        <dsp:cNvSpPr/>
      </dsp:nvSpPr>
      <dsp:spPr>
        <a:xfrm>
          <a:off x="0" y="3700084"/>
          <a:ext cx="4635679" cy="94935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AD3CAD-B1E6-4A9D-A147-7AF8E8958A27}">
      <dsp:nvSpPr>
        <dsp:cNvPr id="0" name=""/>
        <dsp:cNvSpPr/>
      </dsp:nvSpPr>
      <dsp:spPr>
        <a:xfrm>
          <a:off x="287180" y="3913689"/>
          <a:ext cx="522656" cy="522146"/>
        </a:xfrm>
        <a:prstGeom prst="rect">
          <a:avLst/>
        </a:prstGeom>
        <a:blipFill>
          <a:blip xmlns:r="http://schemas.openxmlformats.org/officeDocument/2006/relationships">
            <a:extLst>
              <a:ext uri="{96DAC541-7B7A-43D3-8B79-37D633B846F1}">
                <asvg:svgBlip xmlns:asvg="http://schemas.microsoft.com/office/drawing/2016/SVG/main" r:embed="rId4"/>
              </a:ext>
            </a:extLst>
          </a:blip>
          <a:srcRect/>
          <a:stretch>
            <a:fillRect/>
          </a:stretch>
        </a:blip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799816-EC8E-460D-9F70-F1FF932E60B5}">
      <dsp:nvSpPr>
        <dsp:cNvPr id="0" name=""/>
        <dsp:cNvSpPr/>
      </dsp:nvSpPr>
      <dsp:spPr>
        <a:xfrm>
          <a:off x="1097018" y="3700084"/>
          <a:ext cx="3521766" cy="9790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13" tIns="103613" rIns="103613" bIns="103613" numCol="1" spcCol="1270" anchor="ctr" anchorCtr="0">
          <a:noAutofit/>
        </a:bodyPr>
        <a:lstStyle/>
        <a:p>
          <a:pPr marL="0" lvl="0" indent="0" algn="l" defTabSz="622300">
            <a:lnSpc>
              <a:spcPct val="100000"/>
            </a:lnSpc>
            <a:spcBef>
              <a:spcPct val="0"/>
            </a:spcBef>
            <a:spcAft>
              <a:spcPct val="35000"/>
            </a:spcAft>
            <a:buNone/>
          </a:pPr>
          <a:r>
            <a:rPr lang="en-US" sz="1400" kern="1200" dirty="0">
              <a:solidFill>
                <a:schemeClr val="tx1">
                  <a:lumMod val="65000"/>
                  <a:lumOff val="35000"/>
                </a:schemeClr>
              </a:solidFill>
            </a:rPr>
            <a:t>Balanced meals with whole foods steady mood and focus through the day</a:t>
          </a:r>
          <a:endParaRPr lang="en-US" sz="1400" kern="1200" dirty="0"/>
        </a:p>
      </dsp:txBody>
      <dsp:txXfrm>
        <a:off x="1097018" y="3700084"/>
        <a:ext cx="3521766" cy="979024"/>
      </dsp:txXfrm>
    </dsp:sp>
    <dsp:sp modelId="{2155E201-1A44-4FC5-B5D8-2B72B63058E8}">
      <dsp:nvSpPr>
        <dsp:cNvPr id="0" name=""/>
        <dsp:cNvSpPr/>
      </dsp:nvSpPr>
      <dsp:spPr>
        <a:xfrm>
          <a:off x="0" y="4851002"/>
          <a:ext cx="4635679" cy="158060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57D4F8-B6FE-4E55-9F3D-63EEF37FF02A}">
      <dsp:nvSpPr>
        <dsp:cNvPr id="0" name=""/>
        <dsp:cNvSpPr/>
      </dsp:nvSpPr>
      <dsp:spPr>
        <a:xfrm>
          <a:off x="287180" y="5453093"/>
          <a:ext cx="522656" cy="522146"/>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EFB1B9D-7810-4954-BBDA-3A84BFBE399C}">
      <dsp:nvSpPr>
        <dsp:cNvPr id="0" name=""/>
        <dsp:cNvSpPr/>
      </dsp:nvSpPr>
      <dsp:spPr>
        <a:xfrm>
          <a:off x="1097018" y="5239488"/>
          <a:ext cx="3521766" cy="9790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13" tIns="103613" rIns="103613" bIns="103613" numCol="1" spcCol="1270" anchor="ctr" anchorCtr="0">
          <a:noAutofit/>
        </a:bodyPr>
        <a:lstStyle/>
        <a:p>
          <a:pPr marL="0" lvl="0" indent="0" algn="l" defTabSz="622300">
            <a:lnSpc>
              <a:spcPct val="100000"/>
            </a:lnSpc>
            <a:spcBef>
              <a:spcPct val="0"/>
            </a:spcBef>
            <a:spcAft>
              <a:spcPct val="35000"/>
            </a:spcAft>
            <a:buNone/>
          </a:pPr>
          <a:r>
            <a:rPr lang="en-US" sz="1400" kern="1200" dirty="0"/>
            <a:t>Eat:</a:t>
          </a:r>
          <a:br>
            <a:rPr lang="en-US" sz="1400" kern="1200" dirty="0"/>
          </a:br>
          <a:r>
            <a:rPr lang="en-US" sz="1400" kern="1200" dirty="0"/>
            <a:t>• Vegetables</a:t>
          </a:r>
          <a:br>
            <a:rPr lang="en-US" sz="1400" kern="1200" dirty="0"/>
          </a:br>
          <a:r>
            <a:rPr lang="en-US" sz="1400" kern="1200" dirty="0"/>
            <a:t>• Fruit</a:t>
          </a:r>
          <a:br>
            <a:rPr lang="en-US" sz="1400" kern="1200" dirty="0"/>
          </a:br>
          <a:r>
            <a:rPr lang="en-US" sz="1400" kern="1200" dirty="0"/>
            <a:t>• Lean protein</a:t>
          </a:r>
          <a:br>
            <a:rPr lang="en-US" sz="1400" kern="1200" dirty="0"/>
          </a:br>
          <a:r>
            <a:rPr lang="en-US" sz="1400" kern="1200" dirty="0"/>
            <a:t>• Whole grains</a:t>
          </a:r>
          <a:br>
            <a:rPr lang="en-US" sz="1400" kern="1200" dirty="0"/>
          </a:br>
          <a:r>
            <a:rPr lang="en-US" sz="1400" kern="1200" dirty="0"/>
            <a:t>• Healthy fats</a:t>
          </a:r>
        </a:p>
      </dsp:txBody>
      <dsp:txXfrm>
        <a:off x="1097018" y="5239488"/>
        <a:ext cx="3521766" cy="9790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D11BE6-A1CC-4421-93A6-848AB1F2FD3E}">
      <dsp:nvSpPr>
        <dsp:cNvPr id="0" name=""/>
        <dsp:cNvSpPr/>
      </dsp:nvSpPr>
      <dsp:spPr>
        <a:xfrm>
          <a:off x="895" y="543944"/>
          <a:ext cx="3144013" cy="199644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37C087-4428-4BCC-B8D9-101CD0CFE5AB}">
      <dsp:nvSpPr>
        <dsp:cNvPr id="0" name=""/>
        <dsp:cNvSpPr/>
      </dsp:nvSpPr>
      <dsp:spPr>
        <a:xfrm>
          <a:off x="350230" y="875812"/>
          <a:ext cx="3144013" cy="1996448"/>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Healthy blood vessels are critical for brain health. Hypertension and diabetes can damage the brain over time.</a:t>
          </a:r>
        </a:p>
      </dsp:txBody>
      <dsp:txXfrm>
        <a:off x="408704" y="934286"/>
        <a:ext cx="3027065" cy="1879500"/>
      </dsp:txXfrm>
    </dsp:sp>
    <dsp:sp modelId="{277FEDBD-B521-480E-9D34-5B96658E857B}">
      <dsp:nvSpPr>
        <dsp:cNvPr id="0" name=""/>
        <dsp:cNvSpPr/>
      </dsp:nvSpPr>
      <dsp:spPr>
        <a:xfrm>
          <a:off x="3843578" y="543944"/>
          <a:ext cx="3144013" cy="199644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4EE405-15B3-40E9-B2C7-F33DFC2EEFC2}">
      <dsp:nvSpPr>
        <dsp:cNvPr id="0" name=""/>
        <dsp:cNvSpPr/>
      </dsp:nvSpPr>
      <dsp:spPr>
        <a:xfrm>
          <a:off x="4192913" y="875812"/>
          <a:ext cx="3144013" cy="1996448"/>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High blood pressure increases stroke risk. Diabetes damages blood vessels and nerves. Untreated hearing loss is associated with cognitive decline.</a:t>
          </a:r>
        </a:p>
      </dsp:txBody>
      <dsp:txXfrm>
        <a:off x="4251387" y="934286"/>
        <a:ext cx="3027065" cy="18795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C0CB71-E336-47FF-88DE-30D93636555A}">
      <dsp:nvSpPr>
        <dsp:cNvPr id="0" name=""/>
        <dsp:cNvSpPr/>
      </dsp:nvSpPr>
      <dsp:spPr>
        <a:xfrm>
          <a:off x="0" y="217607"/>
          <a:ext cx="2293069" cy="1375841"/>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Exercise supplies blood flow. </a:t>
          </a:r>
        </a:p>
      </dsp:txBody>
      <dsp:txXfrm>
        <a:off x="0" y="217607"/>
        <a:ext cx="2293069" cy="1375841"/>
      </dsp:txXfrm>
    </dsp:sp>
    <dsp:sp modelId="{72C1C0B3-5DF6-4FD7-B5A4-C26DECB3DAE8}">
      <dsp:nvSpPr>
        <dsp:cNvPr id="0" name=""/>
        <dsp:cNvSpPr/>
      </dsp:nvSpPr>
      <dsp:spPr>
        <a:xfrm>
          <a:off x="2522376" y="217607"/>
          <a:ext cx="2293069" cy="1375841"/>
        </a:xfrm>
        <a:prstGeom prst="rect">
          <a:avLst/>
        </a:prstGeom>
        <a:solidFill>
          <a:schemeClr val="accent5">
            <a:hueOff val="471357"/>
            <a:satOff val="-2254"/>
            <a:lumOff val="247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Nutrition supplies fuel. </a:t>
          </a:r>
        </a:p>
      </dsp:txBody>
      <dsp:txXfrm>
        <a:off x="2522376" y="217607"/>
        <a:ext cx="2293069" cy="1375841"/>
      </dsp:txXfrm>
    </dsp:sp>
    <dsp:sp modelId="{77C90538-1122-4695-B530-99546EF43DCF}">
      <dsp:nvSpPr>
        <dsp:cNvPr id="0" name=""/>
        <dsp:cNvSpPr/>
      </dsp:nvSpPr>
      <dsp:spPr>
        <a:xfrm>
          <a:off x="5044753" y="217607"/>
          <a:ext cx="2293069" cy="1375841"/>
        </a:xfrm>
        <a:prstGeom prst="rect">
          <a:avLst/>
        </a:prstGeom>
        <a:solidFill>
          <a:schemeClr val="accent5">
            <a:hueOff val="942713"/>
            <a:satOff val="-4508"/>
            <a:lumOff val="494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Medical health protects circulation. </a:t>
          </a:r>
        </a:p>
      </dsp:txBody>
      <dsp:txXfrm>
        <a:off x="5044753" y="217607"/>
        <a:ext cx="2293069" cy="1375841"/>
      </dsp:txXfrm>
    </dsp:sp>
    <dsp:sp modelId="{F237D567-B848-48E5-AB1C-0FACA8306E28}">
      <dsp:nvSpPr>
        <dsp:cNvPr id="0" name=""/>
        <dsp:cNvSpPr/>
      </dsp:nvSpPr>
      <dsp:spPr>
        <a:xfrm>
          <a:off x="0" y="1822755"/>
          <a:ext cx="2293069" cy="1375841"/>
        </a:xfrm>
        <a:prstGeom prst="rect">
          <a:avLst/>
        </a:prstGeom>
        <a:solidFill>
          <a:schemeClr val="accent5">
            <a:hueOff val="1414070"/>
            <a:satOff val="-6762"/>
            <a:lumOff val="741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Sleep repairs. </a:t>
          </a:r>
        </a:p>
      </dsp:txBody>
      <dsp:txXfrm>
        <a:off x="0" y="1822755"/>
        <a:ext cx="2293069" cy="1375841"/>
      </dsp:txXfrm>
    </dsp:sp>
    <dsp:sp modelId="{FBA90652-E4BE-4F91-8B75-695BF62DD030}">
      <dsp:nvSpPr>
        <dsp:cNvPr id="0" name=""/>
        <dsp:cNvSpPr/>
      </dsp:nvSpPr>
      <dsp:spPr>
        <a:xfrm>
          <a:off x="2522376" y="1822755"/>
          <a:ext cx="2293069" cy="1375841"/>
        </a:xfrm>
        <a:prstGeom prst="rect">
          <a:avLst/>
        </a:prstGeom>
        <a:solidFill>
          <a:schemeClr val="accent5">
            <a:hueOff val="1885427"/>
            <a:satOff val="-9016"/>
            <a:lumOff val="988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Mental fitness builds pathways. </a:t>
          </a:r>
        </a:p>
      </dsp:txBody>
      <dsp:txXfrm>
        <a:off x="2522376" y="1822755"/>
        <a:ext cx="2293069" cy="1375841"/>
      </dsp:txXfrm>
    </dsp:sp>
    <dsp:sp modelId="{53E5AE5F-F9D9-4C92-BB53-D969C55F60B6}">
      <dsp:nvSpPr>
        <dsp:cNvPr id="0" name=""/>
        <dsp:cNvSpPr/>
      </dsp:nvSpPr>
      <dsp:spPr>
        <a:xfrm>
          <a:off x="5044753" y="1822755"/>
          <a:ext cx="2293069" cy="1375841"/>
        </a:xfrm>
        <a:prstGeom prst="rect">
          <a:avLst/>
        </a:prstGeom>
        <a:solidFill>
          <a:schemeClr val="accent5">
            <a:hueOff val="2356783"/>
            <a:satOff val="-11270"/>
            <a:lumOff val="123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Social interaction strengthens health.</a:t>
          </a:r>
        </a:p>
      </dsp:txBody>
      <dsp:txXfrm>
        <a:off x="5044753" y="1822755"/>
        <a:ext cx="2293069" cy="137584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562CE1-B005-4AB4-88CA-058E6887EC66}">
      <dsp:nvSpPr>
        <dsp:cNvPr id="0" name=""/>
        <dsp:cNvSpPr/>
      </dsp:nvSpPr>
      <dsp:spPr>
        <a:xfrm>
          <a:off x="0" y="130018"/>
          <a:ext cx="4231481" cy="1496137"/>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20s–30s: BP, cholesterol if indicated</a:t>
          </a:r>
        </a:p>
      </dsp:txBody>
      <dsp:txXfrm>
        <a:off x="73035" y="203053"/>
        <a:ext cx="4085411" cy="1350067"/>
      </dsp:txXfrm>
    </dsp:sp>
    <dsp:sp modelId="{6F1BD24C-60F3-4802-8FB9-879A06764791}">
      <dsp:nvSpPr>
        <dsp:cNvPr id="0" name=""/>
        <dsp:cNvSpPr/>
      </dsp:nvSpPr>
      <dsp:spPr>
        <a:xfrm>
          <a:off x="0" y="1712556"/>
          <a:ext cx="4231481" cy="1496137"/>
        </a:xfrm>
        <a:prstGeom prst="roundRect">
          <a:avLst/>
        </a:prstGeom>
        <a:solidFill>
          <a:schemeClr val="accent5">
            <a:hueOff val="1178392"/>
            <a:satOff val="-5635"/>
            <a:lumOff val="617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40s–50s: Diabetes, colon cancer, breast/prostate discussions</a:t>
          </a:r>
        </a:p>
      </dsp:txBody>
      <dsp:txXfrm>
        <a:off x="73035" y="1785591"/>
        <a:ext cx="4085411" cy="1350067"/>
      </dsp:txXfrm>
    </dsp:sp>
    <dsp:sp modelId="{740A0B2D-19B7-4C95-9627-F441F5FBC9B7}">
      <dsp:nvSpPr>
        <dsp:cNvPr id="0" name=""/>
        <dsp:cNvSpPr/>
      </dsp:nvSpPr>
      <dsp:spPr>
        <a:xfrm>
          <a:off x="0" y="3295093"/>
          <a:ext cx="4231481" cy="1496137"/>
        </a:xfrm>
        <a:prstGeom prst="roundRect">
          <a:avLst/>
        </a:prstGeom>
        <a:solidFill>
          <a:schemeClr val="accent5">
            <a:hueOff val="2356783"/>
            <a:satOff val="-11270"/>
            <a:lumOff val="123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65+: Vision, hearing, bone density, fall risk</a:t>
          </a:r>
        </a:p>
      </dsp:txBody>
      <dsp:txXfrm>
        <a:off x="73035" y="3368128"/>
        <a:ext cx="4085411" cy="1350067"/>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2FF525-6C13-42CE-93FB-B7564062F765}" type="datetimeFigureOut">
              <a:rPr lang="en-US" smtClean="0"/>
              <a:t>6/26/2026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715510-E3A1-489A-8925-C2DA4711C128}" type="slidenum">
              <a:rPr lang="en-US" smtClean="0"/>
              <a:t>‹#›</a:t>
            </a:fld>
            <a:endParaRPr lang="en-US"/>
          </a:p>
        </p:txBody>
      </p:sp>
    </p:spTree>
    <p:extLst>
      <p:ext uri="{BB962C8B-B14F-4D97-AF65-F5344CB8AC3E}">
        <p14:creationId xmlns:p14="http://schemas.microsoft.com/office/powerpoint/2010/main" val="26916752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6EB5A4A-9084-4612-968D-C5CA612C8428}" type="datetime1">
              <a:rPr lang="en-US" smtClean="0"/>
              <a:t>6/26/2026</a:t>
            </a:fld>
            <a:endParaRPr lang="en-US"/>
          </a:p>
        </p:txBody>
      </p:sp>
      <p:sp>
        <p:nvSpPr>
          <p:cNvPr id="5" name="Footer Placeholder 4"/>
          <p:cNvSpPr>
            <a:spLocks noGrp="1"/>
          </p:cNvSpPr>
          <p:nvPr>
            <p:ph type="ftr" sz="quarter" idx="11"/>
          </p:nvPr>
        </p:nvSpPr>
        <p:spPr/>
        <p:txBody>
          <a:bodyPr/>
          <a:lstStyle/>
          <a:p>
            <a:r>
              <a:rPr lang="en-US"/>
              <a:t>© Thriving Solo dba ChristiGamesLLC. All Rights Reserved.</a:t>
            </a:r>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1844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1B2AC8-C583-4786-9492-3E0B9381AAAC}" type="datetime1">
              <a:rPr lang="en-US" smtClean="0"/>
              <a:t>6/26/2026</a:t>
            </a:fld>
            <a:endParaRPr lang="en-US"/>
          </a:p>
        </p:txBody>
      </p:sp>
      <p:sp>
        <p:nvSpPr>
          <p:cNvPr id="5" name="Footer Placeholder 4"/>
          <p:cNvSpPr>
            <a:spLocks noGrp="1"/>
          </p:cNvSpPr>
          <p:nvPr>
            <p:ph type="ftr" sz="quarter" idx="11"/>
          </p:nvPr>
        </p:nvSpPr>
        <p:spPr/>
        <p:txBody>
          <a:bodyPr/>
          <a:lstStyle/>
          <a:p>
            <a:r>
              <a:rPr lang="en-US"/>
              <a:t>© Thriving Solo dba ChristiGamesLLC. All Rights Reserved.</a:t>
            </a:r>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41453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8BB6A7-EE15-4C79-A75C-4D8F77594D1A}" type="datetime1">
              <a:rPr lang="en-US" smtClean="0"/>
              <a:t>6/26/2026</a:t>
            </a:fld>
            <a:endParaRPr lang="en-US"/>
          </a:p>
        </p:txBody>
      </p:sp>
      <p:sp>
        <p:nvSpPr>
          <p:cNvPr id="5" name="Footer Placeholder 4"/>
          <p:cNvSpPr>
            <a:spLocks noGrp="1"/>
          </p:cNvSpPr>
          <p:nvPr>
            <p:ph type="ftr" sz="quarter" idx="11"/>
          </p:nvPr>
        </p:nvSpPr>
        <p:spPr/>
        <p:txBody>
          <a:bodyPr/>
          <a:lstStyle/>
          <a:p>
            <a:r>
              <a:rPr lang="en-US"/>
              <a:t>© Thriving Solo dba ChristiGamesLLC. All Rights Reserved.</a:t>
            </a:r>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8986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8B851E-F074-48BC-BF83-870167BB98FB}" type="datetime1">
              <a:rPr lang="en-US" smtClean="0"/>
              <a:t>6/26/2026</a:t>
            </a:fld>
            <a:endParaRPr lang="en-US"/>
          </a:p>
        </p:txBody>
      </p:sp>
      <p:sp>
        <p:nvSpPr>
          <p:cNvPr id="5" name="Footer Placeholder 4"/>
          <p:cNvSpPr>
            <a:spLocks noGrp="1"/>
          </p:cNvSpPr>
          <p:nvPr>
            <p:ph type="ftr" sz="quarter" idx="11"/>
          </p:nvPr>
        </p:nvSpPr>
        <p:spPr/>
        <p:txBody>
          <a:bodyPr/>
          <a:lstStyle/>
          <a:p>
            <a:r>
              <a:rPr lang="en-US"/>
              <a:t>© Thriving Solo dba ChristiGamesLLC. All Rights Reserved.</a:t>
            </a:r>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84550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AF8D04-3919-4D0D-9AE4-1447F3B86631}" type="datetime1">
              <a:rPr lang="en-US" smtClean="0"/>
              <a:t>6/26/2026</a:t>
            </a:fld>
            <a:endParaRPr lang="en-US"/>
          </a:p>
        </p:txBody>
      </p:sp>
      <p:sp>
        <p:nvSpPr>
          <p:cNvPr id="5" name="Footer Placeholder 4"/>
          <p:cNvSpPr>
            <a:spLocks noGrp="1"/>
          </p:cNvSpPr>
          <p:nvPr>
            <p:ph type="ftr" sz="quarter" idx="11"/>
          </p:nvPr>
        </p:nvSpPr>
        <p:spPr/>
        <p:txBody>
          <a:bodyPr/>
          <a:lstStyle/>
          <a:p>
            <a:r>
              <a:rPr lang="en-US"/>
              <a:t>© Thriving Solo dba ChristiGamesLLC. All Rights Reserved.</a:t>
            </a:r>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6625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7D7BF53-855B-4035-B863-628B4C0D99E2}" type="datetime1">
              <a:rPr lang="en-US" smtClean="0"/>
              <a:t>6/26/2026</a:t>
            </a:fld>
            <a:endParaRPr lang="en-US"/>
          </a:p>
        </p:txBody>
      </p:sp>
      <p:sp>
        <p:nvSpPr>
          <p:cNvPr id="6" name="Footer Placeholder 5"/>
          <p:cNvSpPr>
            <a:spLocks noGrp="1"/>
          </p:cNvSpPr>
          <p:nvPr>
            <p:ph type="ftr" sz="quarter" idx="11"/>
          </p:nvPr>
        </p:nvSpPr>
        <p:spPr/>
        <p:txBody>
          <a:bodyPr/>
          <a:lstStyle/>
          <a:p>
            <a:r>
              <a:rPr lang="en-US"/>
              <a:t>© Thriving Solo dba ChristiGamesLLC. All Rights Reserved.</a:t>
            </a:r>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132257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2B86CBC-225D-499D-AA64-4A045428BEB3}" type="datetime1">
              <a:rPr lang="en-US" smtClean="0"/>
              <a:t>6/26/2026</a:t>
            </a:fld>
            <a:endParaRPr lang="en-US"/>
          </a:p>
        </p:txBody>
      </p:sp>
      <p:sp>
        <p:nvSpPr>
          <p:cNvPr id="8" name="Footer Placeholder 7"/>
          <p:cNvSpPr>
            <a:spLocks noGrp="1"/>
          </p:cNvSpPr>
          <p:nvPr>
            <p:ph type="ftr" sz="quarter" idx="11"/>
          </p:nvPr>
        </p:nvSpPr>
        <p:spPr/>
        <p:txBody>
          <a:bodyPr/>
          <a:lstStyle/>
          <a:p>
            <a:r>
              <a:rPr lang="en-US"/>
              <a:t>© Thriving Solo dba ChristiGamesLLC. All Rights Reserved.</a:t>
            </a:r>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159121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C77AAF4-3F64-4483-B020-E32AAF1DE10A}" type="datetime1">
              <a:rPr lang="en-US" smtClean="0"/>
              <a:t>6/26/2026</a:t>
            </a:fld>
            <a:endParaRPr lang="en-US"/>
          </a:p>
        </p:txBody>
      </p:sp>
      <p:sp>
        <p:nvSpPr>
          <p:cNvPr id="4" name="Footer Placeholder 3"/>
          <p:cNvSpPr>
            <a:spLocks noGrp="1"/>
          </p:cNvSpPr>
          <p:nvPr>
            <p:ph type="ftr" sz="quarter" idx="11"/>
          </p:nvPr>
        </p:nvSpPr>
        <p:spPr/>
        <p:txBody>
          <a:bodyPr/>
          <a:lstStyle/>
          <a:p>
            <a:r>
              <a:rPr lang="en-US"/>
              <a:t>© Thriving Solo dba ChristiGamesLLC. All Rights Reserved.</a:t>
            </a:r>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944081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FFE0B1-7B23-4723-A594-D1659C9613B7}" type="datetime1">
              <a:rPr lang="en-US" smtClean="0"/>
              <a:t>6/26/2026</a:t>
            </a:fld>
            <a:endParaRPr lang="en-US"/>
          </a:p>
        </p:txBody>
      </p:sp>
      <p:sp>
        <p:nvSpPr>
          <p:cNvPr id="3" name="Footer Placeholder 2"/>
          <p:cNvSpPr>
            <a:spLocks noGrp="1"/>
          </p:cNvSpPr>
          <p:nvPr>
            <p:ph type="ftr" sz="quarter" idx="11"/>
          </p:nvPr>
        </p:nvSpPr>
        <p:spPr/>
        <p:txBody>
          <a:bodyPr/>
          <a:lstStyle/>
          <a:p>
            <a:r>
              <a:rPr lang="en-US"/>
              <a:t>© Thriving Solo dba ChristiGamesLLC. All Rights Reserved.</a:t>
            </a:r>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4244064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6912DFD-F5CD-474B-82DC-AE40EA7F8435}" type="datetime1">
              <a:rPr lang="en-US" smtClean="0"/>
              <a:t>6/26/2026</a:t>
            </a:fld>
            <a:endParaRPr lang="en-US"/>
          </a:p>
        </p:txBody>
      </p:sp>
      <p:sp>
        <p:nvSpPr>
          <p:cNvPr id="6" name="Footer Placeholder 5"/>
          <p:cNvSpPr>
            <a:spLocks noGrp="1"/>
          </p:cNvSpPr>
          <p:nvPr>
            <p:ph type="ftr" sz="quarter" idx="11"/>
          </p:nvPr>
        </p:nvSpPr>
        <p:spPr/>
        <p:txBody>
          <a:bodyPr/>
          <a:lstStyle/>
          <a:p>
            <a:r>
              <a:rPr lang="en-US"/>
              <a:t>© Thriving Solo dba ChristiGamesLLC. All Rights Reserved.</a:t>
            </a:r>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325513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77A9FDD-3E8B-44D0-9D1E-A441FB7EE5D2}" type="datetime1">
              <a:rPr lang="en-US" smtClean="0"/>
              <a:t>6/26/2026</a:t>
            </a:fld>
            <a:endParaRPr lang="en-US"/>
          </a:p>
        </p:txBody>
      </p:sp>
      <p:sp>
        <p:nvSpPr>
          <p:cNvPr id="6" name="Footer Placeholder 5"/>
          <p:cNvSpPr>
            <a:spLocks noGrp="1"/>
          </p:cNvSpPr>
          <p:nvPr>
            <p:ph type="ftr" sz="quarter" idx="11"/>
          </p:nvPr>
        </p:nvSpPr>
        <p:spPr/>
        <p:txBody>
          <a:bodyPr/>
          <a:lstStyle/>
          <a:p>
            <a:r>
              <a:rPr lang="en-US"/>
              <a:t>© Thriving Solo dba ChristiGamesLLC. All Rights Reserved.</a:t>
            </a:r>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3545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31EE09DD-A099-4C84-BFFA-79B6037B2956}" type="datetime1">
              <a:rPr lang="en-US" smtClean="0"/>
              <a:t>6/26/2026</a:t>
            </a:fld>
            <a:endParaRPr lang="en-US"/>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en-US"/>
              <a:t>© Thriving Solo dba ChristiGamesLLC. All Rights Reserved.</a:t>
            </a:r>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C1FF6DA9-008F-8B48-92A6-B652298478BF}" type="slidenum">
              <a:rPr lang="en-US" smtClean="0"/>
              <a:t>‹#›</a:t>
            </a:fld>
            <a:endParaRPr lang="en-US"/>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2936711"/>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Lst>
  <p:hf sldNum="0" hdr="0" dt="0"/>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blogs.ubc.ca/communicatingscience2017w211/2018/03/12/the-importance-of-social-interactions/" TargetMode="External"/><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Background Picture"/>
          <p:cNvPicPr>
            <a:picLocks noChangeAspect="1"/>
          </p:cNvPicPr>
          <p:nvPr/>
        </p:nvPicPr>
        <p:blipFill>
          <a:blip r:embed="rId2"/>
          <a:srcRect r="10999" b="-1"/>
          <a:stretch>
            <a:fillRect/>
          </a:stretch>
        </p:blipFill>
        <p:spPr>
          <a:xfrm>
            <a:off x="20" y="10"/>
            <a:ext cx="9143980" cy="6857990"/>
          </a:xfrm>
          <a:prstGeom prst="rect">
            <a:avLst/>
          </a:prstGeom>
        </p:spPr>
      </p:pic>
      <p:sp>
        <p:nvSpPr>
          <p:cNvPr id="2" name="Title 1"/>
          <p:cNvSpPr>
            <a:spLocks noGrp="1"/>
          </p:cNvSpPr>
          <p:nvPr>
            <p:ph type="ctrTitle"/>
          </p:nvPr>
        </p:nvSpPr>
        <p:spPr>
          <a:xfrm>
            <a:off x="367903" y="666582"/>
            <a:ext cx="8408194" cy="744836"/>
          </a:xfrm>
        </p:spPr>
        <p:txBody>
          <a:bodyPr vert="horz" lIns="91440" tIns="45720" rIns="91440" bIns="45720" rtlCol="0" anchor="ctr">
            <a:noAutofit/>
          </a:bodyPr>
          <a:lstStyle/>
          <a:p>
            <a:pPr defTabSz="914400">
              <a:lnSpc>
                <a:spcPct val="90000"/>
              </a:lnSpc>
            </a:pPr>
            <a:r>
              <a:rPr lang="en-US" b="1" dirty="0"/>
              <a:t> Health for Singles</a:t>
            </a:r>
          </a:p>
        </p:txBody>
      </p:sp>
      <p:sp>
        <p:nvSpPr>
          <p:cNvPr id="3" name="Footer Placeholder 2">
            <a:extLst>
              <a:ext uri="{FF2B5EF4-FFF2-40B4-BE49-F238E27FC236}">
                <a16:creationId xmlns:a16="http://schemas.microsoft.com/office/drawing/2014/main" id="{75FEB515-D6AD-4710-44B9-AA3848EA3B62}"/>
              </a:ext>
            </a:extLst>
          </p:cNvPr>
          <p:cNvSpPr>
            <a:spLocks noGrp="1"/>
          </p:cNvSpPr>
          <p:nvPr>
            <p:ph type="ftr" sz="quarter" idx="11"/>
          </p:nvPr>
        </p:nvSpPr>
        <p:spPr/>
        <p:txBody>
          <a:bodyPr/>
          <a:lstStyle/>
          <a:p>
            <a:r>
              <a:rPr lang="en-US"/>
              <a:t>© Thriving Solo dba ChristiGamesLLC. All Rights Reserved.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47302" y="2338928"/>
            <a:ext cx="3101008" cy="1508760"/>
          </a:xfrm>
        </p:spPr>
        <p:txBody>
          <a:bodyPr>
            <a:normAutofit/>
          </a:bodyPr>
          <a:lstStyle/>
          <a:p>
            <a:r>
              <a:rPr lang="en-US">
                <a:solidFill>
                  <a:schemeClr val="tx2"/>
                </a:solidFill>
              </a:rPr>
              <a:t>2. Food &amp; Nutrition</a:t>
            </a:r>
          </a:p>
        </p:txBody>
      </p:sp>
      <p:graphicFrame>
        <p:nvGraphicFramePr>
          <p:cNvPr id="15" name="Content Placeholder 2">
            <a:extLst>
              <a:ext uri="{FF2B5EF4-FFF2-40B4-BE49-F238E27FC236}">
                <a16:creationId xmlns:a16="http://schemas.microsoft.com/office/drawing/2014/main" id="{12C99EE8-D242-190C-27BD-EA5EA0269A8F}"/>
              </a:ext>
            </a:extLst>
          </p:cNvPr>
          <p:cNvGraphicFramePr>
            <a:graphicFrameLocks noGrp="1"/>
          </p:cNvGraphicFramePr>
          <p:nvPr>
            <p:ph idx="1"/>
            <p:extLst>
              <p:ext uri="{D42A27DB-BD31-4B8C-83A1-F6EECF244321}">
                <p14:modId xmlns:p14="http://schemas.microsoft.com/office/powerpoint/2010/main" val="3037000180"/>
              </p:ext>
            </p:extLst>
          </p:nvPr>
        </p:nvGraphicFramePr>
        <p:xfrm>
          <a:off x="723899" y="168166"/>
          <a:ext cx="4635679" cy="65332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A3009972-6913-F7FE-36D6-AF87484278B8}"/>
              </a:ext>
            </a:extLst>
          </p:cNvPr>
          <p:cNvSpPr>
            <a:spLocks noGrp="1"/>
          </p:cNvSpPr>
          <p:nvPr>
            <p:ph type="ftr" sz="quarter" idx="11"/>
          </p:nvPr>
        </p:nvSpPr>
        <p:spPr>
          <a:xfrm>
            <a:off x="4764672" y="6336252"/>
            <a:ext cx="3783330" cy="365125"/>
          </a:xfrm>
        </p:spPr>
        <p:txBody>
          <a:bodyPr>
            <a:normAutofit/>
          </a:bodyPr>
          <a:lstStyle/>
          <a:p>
            <a:pPr algn="l">
              <a:spcAft>
                <a:spcPts val="600"/>
              </a:spcAft>
            </a:pPr>
            <a:r>
              <a:rPr lang="en-US" dirty="0">
                <a:solidFill>
                  <a:schemeClr val="tx2"/>
                </a:solidFill>
              </a:rPr>
              <a:t>© Thriving Solo dba </a:t>
            </a:r>
            <a:r>
              <a:rPr lang="en-US" dirty="0" err="1">
                <a:solidFill>
                  <a:schemeClr val="tx2"/>
                </a:solidFill>
              </a:rPr>
              <a:t>ChristiGamesLLC</a:t>
            </a:r>
            <a:r>
              <a:rPr lang="en-US" dirty="0">
                <a:solidFill>
                  <a:schemeClr val="tx2"/>
                </a:solidFill>
              </a:rPr>
              <a:t>. All Rights Reserved.</a:t>
            </a:r>
          </a:p>
        </p:txBody>
      </p:sp>
    </p:spTree>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02189" y="284176"/>
            <a:ext cx="7338060" cy="1508760"/>
          </a:xfrm>
        </p:spPr>
        <p:txBody>
          <a:bodyPr>
            <a:normAutofit/>
          </a:bodyPr>
          <a:lstStyle/>
          <a:p>
            <a:r>
              <a:rPr lang="en-US"/>
              <a:t>3. Medical Health</a:t>
            </a:r>
          </a:p>
        </p:txBody>
      </p:sp>
      <p:graphicFrame>
        <p:nvGraphicFramePr>
          <p:cNvPr id="5" name="Content Placeholder 2">
            <a:extLst>
              <a:ext uri="{FF2B5EF4-FFF2-40B4-BE49-F238E27FC236}">
                <a16:creationId xmlns:a16="http://schemas.microsoft.com/office/drawing/2014/main" id="{15F65C5B-E6E7-07D2-D94D-D7DF34CD82A7}"/>
              </a:ext>
            </a:extLst>
          </p:cNvPr>
          <p:cNvGraphicFramePr>
            <a:graphicFrameLocks noGrp="1"/>
          </p:cNvGraphicFramePr>
          <p:nvPr>
            <p:ph idx="1"/>
            <p:extLst>
              <p:ext uri="{D42A27DB-BD31-4B8C-83A1-F6EECF244321}">
                <p14:modId xmlns:p14="http://schemas.microsoft.com/office/powerpoint/2010/main" val="2733490452"/>
              </p:ext>
            </p:extLst>
          </p:nvPr>
        </p:nvGraphicFramePr>
        <p:xfrm>
          <a:off x="902493" y="2476595"/>
          <a:ext cx="7337823" cy="34162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2CAE4B99-B1B9-68C0-10CA-8E281173FD8F}"/>
              </a:ext>
            </a:extLst>
          </p:cNvPr>
          <p:cNvSpPr>
            <a:spLocks noGrp="1"/>
          </p:cNvSpPr>
          <p:nvPr>
            <p:ph type="ftr" sz="quarter" idx="11"/>
          </p:nvPr>
        </p:nvSpPr>
        <p:spPr>
          <a:xfrm>
            <a:off x="4197353" y="6422854"/>
            <a:ext cx="3783330" cy="365125"/>
          </a:xfrm>
        </p:spPr>
        <p:txBody>
          <a:bodyPr>
            <a:normAutofit/>
          </a:bodyPr>
          <a:lstStyle/>
          <a:p>
            <a:pPr>
              <a:spcAft>
                <a:spcPts val="600"/>
              </a:spcAft>
            </a:pPr>
            <a:r>
              <a:rPr lang="en-US"/>
              <a:t>© Thriving Solo dba ChristiGamesLLC. All Rights Reserved.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6927" y="838646"/>
            <a:ext cx="2782493" cy="5180709"/>
          </a:xfrm>
        </p:spPr>
        <p:txBody>
          <a:bodyPr vert="horz" lIns="91440" tIns="45720" rIns="91440" bIns="45720" rtlCol="0">
            <a:normAutofit/>
          </a:bodyPr>
          <a:lstStyle/>
          <a:p>
            <a:r>
              <a:rPr lang="en-US" sz="3100" spc="150" dirty="0"/>
              <a:t>4. Stress &amp; Relaxation</a:t>
            </a:r>
          </a:p>
        </p:txBody>
      </p:sp>
      <p:sp>
        <p:nvSpPr>
          <p:cNvPr id="3" name="Content Placeholder 2"/>
          <p:cNvSpPr>
            <a:spLocks noGrp="1"/>
          </p:cNvSpPr>
          <p:nvPr>
            <p:ph idx="1"/>
          </p:nvPr>
        </p:nvSpPr>
        <p:spPr>
          <a:xfrm>
            <a:off x="3799181" y="483476"/>
            <a:ext cx="4367496" cy="6858000"/>
          </a:xfrm>
        </p:spPr>
        <p:txBody>
          <a:bodyPr vert="horz" lIns="91440" tIns="45720" rIns="91440" bIns="45720" rtlCol="0" anchor="ctr">
            <a:normAutofit lnSpcReduction="10000"/>
          </a:bodyPr>
          <a:lstStyle/>
          <a:p>
            <a:pPr>
              <a:lnSpc>
                <a:spcPct val="100000"/>
              </a:lnSpc>
            </a:pPr>
            <a:r>
              <a:rPr lang="en-US" sz="2400" dirty="0">
                <a:solidFill>
                  <a:schemeClr val="tx2"/>
                </a:solidFill>
              </a:rPr>
              <a:t>Chronic stress increases cortisol. Excess cortisol may impair memory and increase inflammation.</a:t>
            </a:r>
          </a:p>
          <a:p>
            <a:pPr>
              <a:lnSpc>
                <a:spcPct val="100000"/>
              </a:lnSpc>
            </a:pPr>
            <a:r>
              <a:rPr lang="en-US" sz="2400" b="1" dirty="0">
                <a:solidFill>
                  <a:schemeClr val="tx1">
                    <a:lumMod val="85000"/>
                    <a:lumOff val="15000"/>
                  </a:schemeClr>
                </a:solidFill>
              </a:rPr>
              <a:t>Protect your sleep</a:t>
            </a:r>
          </a:p>
          <a:p>
            <a:pPr>
              <a:spcBef>
                <a:spcPts val="400"/>
              </a:spcBef>
            </a:pPr>
            <a:r>
              <a:rPr lang="en-US" sz="1800" dirty="0">
                <a:solidFill>
                  <a:schemeClr val="tx1">
                    <a:lumMod val="65000"/>
                    <a:lumOff val="35000"/>
                  </a:schemeClr>
                </a:solidFill>
              </a:rPr>
              <a:t>Keep a consistent schedule and wind down without screens before bed.</a:t>
            </a:r>
          </a:p>
          <a:p>
            <a:pPr>
              <a:lnSpc>
                <a:spcPct val="100000"/>
              </a:lnSpc>
            </a:pPr>
            <a:r>
              <a:rPr lang="en-US" sz="2400" b="1" dirty="0">
                <a:solidFill>
                  <a:schemeClr val="tx1">
                    <a:lumMod val="85000"/>
                    <a:lumOff val="15000"/>
                  </a:schemeClr>
                </a:solidFill>
              </a:rPr>
              <a:t>Recognize your triggers</a:t>
            </a:r>
          </a:p>
          <a:p>
            <a:pPr>
              <a:spcBef>
                <a:spcPts val="400"/>
              </a:spcBef>
            </a:pPr>
            <a:r>
              <a:rPr lang="en-US" sz="1800" dirty="0">
                <a:solidFill>
                  <a:schemeClr val="tx1">
                    <a:lumMod val="65000"/>
                    <a:lumOff val="35000"/>
                  </a:schemeClr>
                </a:solidFill>
              </a:rPr>
              <a:t>Notice the situations, thoughts, and body signals that flag rising stress.</a:t>
            </a:r>
          </a:p>
          <a:p>
            <a:pPr>
              <a:lnSpc>
                <a:spcPct val="100000"/>
              </a:lnSpc>
            </a:pPr>
            <a:r>
              <a:rPr lang="en-US" sz="2400" b="1" dirty="0">
                <a:solidFill>
                  <a:schemeClr val="tx1">
                    <a:lumMod val="85000"/>
                    <a:lumOff val="15000"/>
                  </a:schemeClr>
                </a:solidFill>
              </a:rPr>
              <a:t>Use quick resets</a:t>
            </a:r>
          </a:p>
          <a:p>
            <a:pPr>
              <a:spcBef>
                <a:spcPts val="400"/>
              </a:spcBef>
            </a:pPr>
            <a:r>
              <a:rPr lang="en-US" sz="1800" dirty="0">
                <a:solidFill>
                  <a:schemeClr val="tx1">
                    <a:lumMod val="65000"/>
                    <a:lumOff val="35000"/>
                  </a:schemeClr>
                </a:solidFill>
              </a:rPr>
              <a:t>Deep breathing, short walks, and brief breaks calm the nervous system in minutes.</a:t>
            </a:r>
          </a:p>
          <a:p>
            <a:pPr>
              <a:lnSpc>
                <a:spcPct val="100000"/>
              </a:lnSpc>
            </a:pPr>
            <a:r>
              <a:rPr lang="en-US" sz="2400" b="1" dirty="0">
                <a:solidFill>
                  <a:schemeClr val="tx1">
                    <a:lumMod val="85000"/>
                    <a:lumOff val="15000"/>
                  </a:schemeClr>
                </a:solidFill>
              </a:rPr>
              <a:t>Build steady routines</a:t>
            </a:r>
          </a:p>
          <a:p>
            <a:pPr>
              <a:spcBef>
                <a:spcPts val="400"/>
              </a:spcBef>
            </a:pPr>
            <a:r>
              <a:rPr lang="en-US" sz="1800" dirty="0">
                <a:solidFill>
                  <a:schemeClr val="tx1">
                    <a:lumMod val="65000"/>
                    <a:lumOff val="35000"/>
                  </a:schemeClr>
                </a:solidFill>
              </a:rPr>
              <a:t>Regular exercise, clear boundaries, and downtime lower your baseline stress.</a:t>
            </a:r>
          </a:p>
          <a:p>
            <a:pPr>
              <a:spcBef>
                <a:spcPts val="400"/>
              </a:spcBef>
            </a:pPr>
            <a:r>
              <a:rPr lang="en-US" sz="2400" b="1" dirty="0">
                <a:solidFill>
                  <a:schemeClr val="tx1">
                    <a:lumMod val="85000"/>
                    <a:lumOff val="15000"/>
                  </a:schemeClr>
                </a:solidFill>
              </a:rPr>
              <a:t>Practice Meditation</a:t>
            </a:r>
          </a:p>
          <a:p>
            <a:pPr>
              <a:spcBef>
                <a:spcPts val="400"/>
              </a:spcBef>
            </a:pPr>
            <a:r>
              <a:rPr lang="en-US" sz="1800" dirty="0">
                <a:solidFill>
                  <a:schemeClr val="tx1">
                    <a:lumMod val="65000"/>
                    <a:lumOff val="35000"/>
                  </a:schemeClr>
                </a:solidFill>
              </a:rPr>
              <a:t>ease anxiety, sharpen focus, and improve sleep.</a:t>
            </a:r>
          </a:p>
          <a:p>
            <a:pPr>
              <a:spcBef>
                <a:spcPts val="400"/>
              </a:spcBef>
            </a:pPr>
            <a:endParaRPr lang="en-US" sz="1800" dirty="0">
              <a:solidFill>
                <a:schemeClr val="tx1">
                  <a:lumMod val="65000"/>
                  <a:lumOff val="35000"/>
                </a:schemeClr>
              </a:solidFill>
            </a:endParaRPr>
          </a:p>
          <a:p>
            <a:pPr>
              <a:spcBef>
                <a:spcPts val="400"/>
              </a:spcBef>
            </a:pPr>
            <a:endParaRPr lang="en-US" sz="1800" dirty="0">
              <a:solidFill>
                <a:schemeClr val="tx1">
                  <a:lumMod val="65000"/>
                  <a:lumOff val="35000"/>
                </a:schemeClr>
              </a:solidFill>
            </a:endParaRPr>
          </a:p>
          <a:p>
            <a:pPr marL="0" indent="0">
              <a:buNone/>
            </a:pPr>
            <a:endParaRPr lang="en-US" sz="1700" dirty="0">
              <a:solidFill>
                <a:schemeClr val="tx2"/>
              </a:solidFill>
            </a:endParaRPr>
          </a:p>
          <a:p>
            <a:pPr marL="0" indent="0">
              <a:buNone/>
            </a:pPr>
            <a:endParaRPr lang="en-US" sz="1700" dirty="0">
              <a:solidFill>
                <a:schemeClr val="tx2"/>
              </a:solidFill>
            </a:endParaRPr>
          </a:p>
        </p:txBody>
      </p:sp>
      <p:sp>
        <p:nvSpPr>
          <p:cNvPr id="4" name="Footer Placeholder 3">
            <a:extLst>
              <a:ext uri="{FF2B5EF4-FFF2-40B4-BE49-F238E27FC236}">
                <a16:creationId xmlns:a16="http://schemas.microsoft.com/office/drawing/2014/main" id="{11F40584-3FDC-E92B-0ACA-2044B1761A78}"/>
              </a:ext>
            </a:extLst>
          </p:cNvPr>
          <p:cNvSpPr>
            <a:spLocks noGrp="1"/>
          </p:cNvSpPr>
          <p:nvPr>
            <p:ph type="ftr" sz="quarter" idx="11"/>
          </p:nvPr>
        </p:nvSpPr>
        <p:spPr>
          <a:xfrm>
            <a:off x="4197353" y="6422854"/>
            <a:ext cx="3783330" cy="365125"/>
          </a:xfrm>
        </p:spPr>
        <p:txBody>
          <a:bodyPr>
            <a:normAutofit/>
          </a:bodyPr>
          <a:lstStyle/>
          <a:p>
            <a:pPr algn="l">
              <a:spcAft>
                <a:spcPts val="600"/>
              </a:spcAft>
            </a:pPr>
            <a:r>
              <a:rPr lang="en-US">
                <a:solidFill>
                  <a:schemeClr val="tx2"/>
                </a:solidFill>
              </a:rPr>
              <a:t>© Thriving Solo dba ChristiGamesLLC. All Rights Reserved.</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descr="Red Triangles">
            <a:extLst>
              <a:ext uri="{FF2B5EF4-FFF2-40B4-BE49-F238E27FC236}">
                <a16:creationId xmlns:a16="http://schemas.microsoft.com/office/drawing/2014/main" id="{E17B4067-B813-094D-AAB6-B338FBCEBDFB}"/>
              </a:ext>
            </a:extLst>
          </p:cNvPr>
          <p:cNvPicPr>
            <a:picLocks noChangeAspect="1"/>
          </p:cNvPicPr>
          <p:nvPr/>
        </p:nvPicPr>
        <p:blipFill>
          <a:blip r:embed="rId2">
            <a:duotone>
              <a:schemeClr val="bg2">
                <a:shade val="45000"/>
                <a:satMod val="135000"/>
              </a:schemeClr>
              <a:prstClr val="white"/>
            </a:duotone>
            <a:alphaModFix amt="25000"/>
          </a:blip>
          <a:srcRect l="4125" r="4208" b="-1"/>
          <a:stretch>
            <a:fillRect/>
          </a:stretch>
        </p:blipFill>
        <p:spPr>
          <a:xfrm>
            <a:off x="20" y="10"/>
            <a:ext cx="9143980" cy="6857990"/>
          </a:xfrm>
          <a:prstGeom prst="rect">
            <a:avLst/>
          </a:prstGeom>
        </p:spPr>
      </p:pic>
      <p:sp>
        <p:nvSpPr>
          <p:cNvPr id="2" name="Title 1"/>
          <p:cNvSpPr>
            <a:spLocks noGrp="1"/>
          </p:cNvSpPr>
          <p:nvPr>
            <p:ph type="title"/>
          </p:nvPr>
        </p:nvSpPr>
        <p:spPr>
          <a:xfrm>
            <a:off x="902189" y="284176"/>
            <a:ext cx="7338060" cy="1508760"/>
          </a:xfrm>
        </p:spPr>
        <p:txBody>
          <a:bodyPr vert="horz" lIns="91440" tIns="45720" rIns="91440" bIns="45720" rtlCol="0">
            <a:normAutofit/>
          </a:bodyPr>
          <a:lstStyle/>
          <a:p>
            <a:r>
              <a:rPr lang="en-US" spc="150" dirty="0"/>
              <a:t>5. Mental Fitness</a:t>
            </a:r>
          </a:p>
        </p:txBody>
      </p:sp>
      <p:sp>
        <p:nvSpPr>
          <p:cNvPr id="3" name="Content Placeholder 2"/>
          <p:cNvSpPr>
            <a:spLocks noGrp="1"/>
          </p:cNvSpPr>
          <p:nvPr>
            <p:ph idx="1"/>
          </p:nvPr>
        </p:nvSpPr>
        <p:spPr>
          <a:xfrm>
            <a:off x="902189" y="2011680"/>
            <a:ext cx="7338060" cy="4206240"/>
          </a:xfrm>
        </p:spPr>
        <p:txBody>
          <a:bodyPr vert="horz" lIns="91440" tIns="45720" rIns="91440" bIns="45720" rtlCol="0">
            <a:normAutofit/>
          </a:bodyPr>
          <a:lstStyle/>
          <a:p>
            <a:pPr marL="0" indent="0">
              <a:buNone/>
            </a:pPr>
            <a:r>
              <a:rPr lang="en-US" dirty="0"/>
              <a:t>The brain changes throughout life through neuroplasticity. Learning creates new neural connections.</a:t>
            </a:r>
          </a:p>
          <a:p>
            <a:pPr marL="0" indent="0">
              <a:buNone/>
            </a:pPr>
            <a:r>
              <a:rPr lang="en-US" dirty="0"/>
              <a:t>Activities such as Reading, puzzles, learning a language, music, technology skills, and strategy games can help</a:t>
            </a:r>
          </a:p>
        </p:txBody>
      </p:sp>
      <p:sp>
        <p:nvSpPr>
          <p:cNvPr id="4" name="Footer Placeholder 3">
            <a:extLst>
              <a:ext uri="{FF2B5EF4-FFF2-40B4-BE49-F238E27FC236}">
                <a16:creationId xmlns:a16="http://schemas.microsoft.com/office/drawing/2014/main" id="{DECDB1B6-A40F-868E-52CA-F4B2A8027198}"/>
              </a:ext>
            </a:extLst>
          </p:cNvPr>
          <p:cNvSpPr>
            <a:spLocks noGrp="1"/>
          </p:cNvSpPr>
          <p:nvPr>
            <p:ph type="ftr" sz="quarter" idx="11"/>
          </p:nvPr>
        </p:nvSpPr>
        <p:spPr>
          <a:xfrm>
            <a:off x="4197353" y="6422854"/>
            <a:ext cx="3783330" cy="365125"/>
          </a:xfrm>
        </p:spPr>
        <p:txBody>
          <a:bodyPr>
            <a:normAutofit/>
          </a:bodyPr>
          <a:lstStyle/>
          <a:p>
            <a:pPr>
              <a:spcAft>
                <a:spcPts val="600"/>
              </a:spcAft>
            </a:pPr>
            <a:r>
              <a:rPr lang="en-US"/>
              <a:t>© Thriving Solo dba ChristiGamesLLC. All Rights Reserved.</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CBDDD243-ED5F-4896-B18B-ABCF4B7E1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19E6BB3-DF2B-4751-97C5-B3DB949AED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1998"/>
            <a:ext cx="9141714" cy="2285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8096" y="4911819"/>
            <a:ext cx="7290054" cy="1499616"/>
          </a:xfrm>
        </p:spPr>
        <p:txBody>
          <a:bodyPr>
            <a:normAutofit/>
          </a:bodyPr>
          <a:lstStyle/>
          <a:p>
            <a:r>
              <a:rPr lang="en-US">
                <a:solidFill>
                  <a:srgbClr val="FFFFFF"/>
                </a:solidFill>
              </a:rPr>
              <a:t>6. Social Interaction</a:t>
            </a:r>
          </a:p>
        </p:txBody>
      </p:sp>
      <p:sp>
        <p:nvSpPr>
          <p:cNvPr id="3" name="Content Placeholder 2"/>
          <p:cNvSpPr>
            <a:spLocks noGrp="1"/>
          </p:cNvSpPr>
          <p:nvPr>
            <p:ph idx="1"/>
          </p:nvPr>
        </p:nvSpPr>
        <p:spPr>
          <a:xfrm>
            <a:off x="759208" y="447857"/>
            <a:ext cx="3562604" cy="3998017"/>
          </a:xfrm>
        </p:spPr>
        <p:txBody>
          <a:bodyPr anchor="ctr">
            <a:normAutofit fontScale="62500" lnSpcReduction="20000"/>
          </a:bodyPr>
          <a:lstStyle/>
          <a:p>
            <a:r>
              <a:rPr lang="en-US" sz="1800" b="1" dirty="0"/>
              <a:t>Positive relationships stimulate</a:t>
            </a:r>
            <a:r>
              <a:rPr lang="en-US" sz="1700" dirty="0"/>
              <a:t>:</a:t>
            </a:r>
          </a:p>
          <a:p>
            <a:pPr lvl="1"/>
            <a:r>
              <a:rPr lang="en-US" sz="1700" dirty="0"/>
              <a:t>dopamine</a:t>
            </a:r>
          </a:p>
          <a:p>
            <a:pPr lvl="1"/>
            <a:r>
              <a:rPr lang="en-US" sz="1700" dirty="0"/>
              <a:t>serotonin</a:t>
            </a:r>
          </a:p>
          <a:p>
            <a:pPr lvl="1"/>
            <a:r>
              <a:rPr lang="en-US" sz="1700" dirty="0"/>
              <a:t>oxytocin </a:t>
            </a:r>
          </a:p>
          <a:p>
            <a:r>
              <a:rPr lang="en-US" sz="1800" b="1" dirty="0"/>
              <a:t>Social connection improves resilience and emotional health.</a:t>
            </a:r>
          </a:p>
          <a:p>
            <a:r>
              <a:rPr lang="en-US" sz="1800" b="1" dirty="0"/>
              <a:t>Loneliness is associated with </a:t>
            </a:r>
          </a:p>
          <a:p>
            <a:pPr lvl="1"/>
            <a:r>
              <a:rPr lang="en-US" sz="1700" dirty="0"/>
              <a:t>depression</a:t>
            </a:r>
          </a:p>
          <a:p>
            <a:pPr lvl="1"/>
            <a:r>
              <a:rPr lang="en-US" sz="1700" dirty="0"/>
              <a:t>higher blood pressure</a:t>
            </a:r>
          </a:p>
          <a:p>
            <a:pPr lvl="1"/>
            <a:r>
              <a:rPr lang="en-US" sz="1700" dirty="0"/>
              <a:t>dementia risk</a:t>
            </a:r>
          </a:p>
          <a:p>
            <a:pPr lvl="1"/>
            <a:r>
              <a:rPr lang="en-US" sz="1700" dirty="0"/>
              <a:t>poorer health outcomes</a:t>
            </a:r>
          </a:p>
          <a:p>
            <a:pPr>
              <a:lnSpc>
                <a:spcPct val="100000"/>
              </a:lnSpc>
            </a:pPr>
            <a:r>
              <a:rPr lang="en-US" sz="1700" b="1" dirty="0"/>
              <a:t>Build your circle</a:t>
            </a:r>
          </a:p>
          <a:p>
            <a:pPr>
              <a:spcBef>
                <a:spcPts val="400"/>
              </a:spcBef>
            </a:pPr>
            <a:r>
              <a:rPr lang="en-US" sz="1600" dirty="0">
                <a:solidFill>
                  <a:schemeClr val="tx1">
                    <a:lumMod val="65000"/>
                    <a:lumOff val="35000"/>
                  </a:schemeClr>
                </a:solidFill>
              </a:rPr>
              <a:t>Shared interests and community groups create new, supportive bonds </a:t>
            </a:r>
          </a:p>
          <a:p>
            <a:pPr>
              <a:lnSpc>
                <a:spcPct val="100000"/>
              </a:lnSpc>
            </a:pPr>
            <a:r>
              <a:rPr lang="en-US" sz="1700" b="1" dirty="0"/>
              <a:t>Reach out often</a:t>
            </a:r>
          </a:p>
          <a:p>
            <a:pPr>
              <a:spcBef>
                <a:spcPts val="400"/>
              </a:spcBef>
            </a:pPr>
            <a:r>
              <a:rPr lang="en-US" sz="1200" dirty="0">
                <a:solidFill>
                  <a:schemeClr val="tx1">
                    <a:lumMod val="65000"/>
                    <a:lumOff val="35000"/>
                  </a:schemeClr>
                </a:solidFill>
              </a:rPr>
              <a:t>Regular check-ins with friends and family ease loneliness and stress.</a:t>
            </a:r>
          </a:p>
          <a:p>
            <a:pPr>
              <a:lnSpc>
                <a:spcPct val="100000"/>
              </a:lnSpc>
            </a:pPr>
            <a:r>
              <a:rPr lang="en-US" sz="1700" b="1" dirty="0"/>
              <a:t>Give and accept support</a:t>
            </a:r>
          </a:p>
          <a:p>
            <a:pPr>
              <a:spcBef>
                <a:spcPts val="400"/>
              </a:spcBef>
            </a:pPr>
            <a:r>
              <a:rPr lang="en-US" sz="1200" dirty="0">
                <a:solidFill>
                  <a:schemeClr val="tx1">
                    <a:lumMod val="65000"/>
                    <a:lumOff val="35000"/>
                  </a:schemeClr>
                </a:solidFill>
              </a:rPr>
              <a:t>Offering help and leaning on others both strengthen connection.</a:t>
            </a:r>
          </a:p>
          <a:p>
            <a:pPr>
              <a:spcBef>
                <a:spcPts val="400"/>
              </a:spcBef>
            </a:pPr>
            <a:endParaRPr lang="en-US" sz="1200" dirty="0">
              <a:solidFill>
                <a:schemeClr val="tx1">
                  <a:lumMod val="65000"/>
                  <a:lumOff val="35000"/>
                </a:schemeClr>
              </a:solidFill>
            </a:endParaRPr>
          </a:p>
          <a:p>
            <a:pPr lvl="1"/>
            <a:endParaRPr lang="en-US" sz="1700" dirty="0"/>
          </a:p>
          <a:p>
            <a:endParaRPr lang="en-US" sz="1700" dirty="0"/>
          </a:p>
        </p:txBody>
      </p:sp>
      <p:pic>
        <p:nvPicPr>
          <p:cNvPr id="7" name="Picture 6">
            <a:extLst>
              <a:ext uri="{FF2B5EF4-FFF2-40B4-BE49-F238E27FC236}">
                <a16:creationId xmlns:a16="http://schemas.microsoft.com/office/drawing/2014/main" id="{B155ACD9-BB47-6925-7815-B8E6A52E99A5}"/>
              </a:ext>
            </a:extLst>
          </p:cNvPr>
          <p:cNvPicPr>
            <a:picLocks noChangeAspect="1"/>
          </p:cNvPicPr>
          <p:nvPr/>
        </p:nvPicPr>
        <p:blipFill>
          <a:blip r:embed="rId2">
            <a:extLst>
              <a:ext uri="{837473B0-CC2E-450A-ABE3-18F120FF3D39}">
                <a1611:picAttrSrcUrl xmlns:a1611="http://schemas.microsoft.com/office/drawing/2016/11/main" r:id="rId3"/>
              </a:ext>
            </a:extLst>
          </a:blip>
          <a:srcRect l="43598" r="18453" b="1"/>
          <a:stretch>
            <a:fillRect/>
          </a:stretch>
        </p:blipFill>
        <p:spPr>
          <a:xfrm>
            <a:off x="5081019" y="643467"/>
            <a:ext cx="3024879" cy="3606798"/>
          </a:xfrm>
          <a:prstGeom prst="rect">
            <a:avLst/>
          </a:prstGeom>
        </p:spPr>
      </p:pic>
      <p:cxnSp>
        <p:nvCxnSpPr>
          <p:cNvPr id="18" name="Straight Connector 17">
            <a:extLst>
              <a:ext uri="{FF2B5EF4-FFF2-40B4-BE49-F238E27FC236}">
                <a16:creationId xmlns:a16="http://schemas.microsoft.com/office/drawing/2014/main" id="{A61721DD-D110-44EE-82A7-D56AB687E6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5204427"/>
            <a:ext cx="0" cy="914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8E650823-DAD9-2C3A-2796-7AF6B16DAB4B}"/>
              </a:ext>
            </a:extLst>
          </p:cNvPr>
          <p:cNvSpPr>
            <a:spLocks noGrp="1"/>
          </p:cNvSpPr>
          <p:nvPr>
            <p:ph type="ftr" sz="quarter" idx="11"/>
          </p:nvPr>
        </p:nvSpPr>
        <p:spPr>
          <a:xfrm>
            <a:off x="3632199" y="6470704"/>
            <a:ext cx="4426094" cy="274320"/>
          </a:xfrm>
        </p:spPr>
        <p:txBody>
          <a:bodyPr>
            <a:normAutofit/>
          </a:bodyPr>
          <a:lstStyle/>
          <a:p>
            <a:pPr>
              <a:spcAft>
                <a:spcPts val="600"/>
              </a:spcAft>
            </a:pPr>
            <a:r>
              <a:rPr lang="en-US"/>
              <a:t>© Thriving Solo dba ChristiGamesLLC. All Rights Reserved.</a:t>
            </a:r>
          </a:p>
        </p:txBody>
      </p:sp>
      <p:sp>
        <p:nvSpPr>
          <p:cNvPr id="9" name="TextBox 8">
            <a:extLst>
              <a:ext uri="{FF2B5EF4-FFF2-40B4-BE49-F238E27FC236}">
                <a16:creationId xmlns:a16="http://schemas.microsoft.com/office/drawing/2014/main" id="{E571215A-B3E0-4E64-C645-F8E78E69FEF8}"/>
              </a:ext>
            </a:extLst>
          </p:cNvPr>
          <p:cNvSpPr txBox="1"/>
          <p:nvPr/>
        </p:nvSpPr>
        <p:spPr>
          <a:xfrm>
            <a:off x="5697868" y="4050210"/>
            <a:ext cx="2408030"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blogs.ubc.ca/communicatingscience2017w211/2018/03/12/the-importance-of-social-interactions/">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02189" y="284176"/>
            <a:ext cx="7338060" cy="1508760"/>
          </a:xfrm>
        </p:spPr>
        <p:txBody>
          <a:bodyPr>
            <a:normAutofit/>
          </a:bodyPr>
          <a:lstStyle/>
          <a:p>
            <a:r>
              <a:rPr dirty="0"/>
              <a:t>How the Six Pillars Work Together</a:t>
            </a:r>
          </a:p>
        </p:txBody>
      </p:sp>
      <p:graphicFrame>
        <p:nvGraphicFramePr>
          <p:cNvPr id="6" name="Content Placeholder 2">
            <a:extLst>
              <a:ext uri="{FF2B5EF4-FFF2-40B4-BE49-F238E27FC236}">
                <a16:creationId xmlns:a16="http://schemas.microsoft.com/office/drawing/2014/main" id="{A5C23D9C-753A-F8E5-CA32-4F7294666521}"/>
              </a:ext>
            </a:extLst>
          </p:cNvPr>
          <p:cNvGraphicFramePr>
            <a:graphicFrameLocks noGrp="1"/>
          </p:cNvGraphicFramePr>
          <p:nvPr>
            <p:ph idx="1"/>
            <p:extLst>
              <p:ext uri="{D42A27DB-BD31-4B8C-83A1-F6EECF244321}">
                <p14:modId xmlns:p14="http://schemas.microsoft.com/office/powerpoint/2010/main" val="3938200010"/>
              </p:ext>
            </p:extLst>
          </p:nvPr>
        </p:nvGraphicFramePr>
        <p:xfrm>
          <a:off x="902493" y="2476595"/>
          <a:ext cx="7337823" cy="34162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21BB0A62-A108-6F7F-08A1-D79CF46B6D8C}"/>
              </a:ext>
            </a:extLst>
          </p:cNvPr>
          <p:cNvSpPr>
            <a:spLocks noGrp="1"/>
          </p:cNvSpPr>
          <p:nvPr>
            <p:ph type="ftr" sz="quarter" idx="11"/>
          </p:nvPr>
        </p:nvSpPr>
        <p:spPr>
          <a:xfrm>
            <a:off x="4197353" y="6422854"/>
            <a:ext cx="3783330" cy="365125"/>
          </a:xfrm>
        </p:spPr>
        <p:txBody>
          <a:bodyPr>
            <a:normAutofit/>
          </a:bodyPr>
          <a:lstStyle/>
          <a:p>
            <a:pPr>
              <a:spcAft>
                <a:spcPts val="600"/>
              </a:spcAft>
            </a:pPr>
            <a:r>
              <a:rPr lang="en-US"/>
              <a:t>© Thriving Solo dba ChristiGamesLLC. All Rights Reserved.</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16">
            <a:extLst>
              <a:ext uri="{FF2B5EF4-FFF2-40B4-BE49-F238E27FC236}">
                <a16:creationId xmlns:a16="http://schemas.microsoft.com/office/drawing/2014/main" id="{A10C41F2-1746-4431-9B52-B9F147A89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custGeom>
            <a:avLst/>
            <a:gdLst>
              <a:gd name="connsiteX0" fmla="*/ 0 w 3096136"/>
              <a:gd name="connsiteY0" fmla="*/ 0 h 5856137"/>
              <a:gd name="connsiteX1" fmla="*/ 3096136 w 3096136"/>
              <a:gd name="connsiteY1" fmla="*/ 0 h 5856137"/>
              <a:gd name="connsiteX2" fmla="*/ 3096136 w 3096136"/>
              <a:gd name="connsiteY2" fmla="*/ 5856137 h 5856137"/>
              <a:gd name="connsiteX3" fmla="*/ 0 w 3096136"/>
              <a:gd name="connsiteY3" fmla="*/ 5856137 h 5856137"/>
            </a:gdLst>
            <a:ahLst/>
            <a:cxnLst>
              <a:cxn ang="0">
                <a:pos x="connsiteX0" y="connsiteY0"/>
              </a:cxn>
              <a:cxn ang="0">
                <a:pos x="connsiteX1" y="connsiteY1"/>
              </a:cxn>
              <a:cxn ang="0">
                <a:pos x="connsiteX2" y="connsiteY2"/>
              </a:cxn>
              <a:cxn ang="0">
                <a:pos x="connsiteX3" y="connsiteY3"/>
              </a:cxn>
            </a:cxnLst>
            <a:rect l="l" t="t" r="r" b="b"/>
            <a:pathLst>
              <a:path w="3096136" h="5856137">
                <a:moveTo>
                  <a:pt x="0" y="0"/>
                </a:moveTo>
                <a:lnTo>
                  <a:pt x="3096136" y="0"/>
                </a:lnTo>
                <a:lnTo>
                  <a:pt x="3096136" y="5856137"/>
                </a:lnTo>
                <a:lnTo>
                  <a:pt x="0" y="585613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solidFill>
                <a:prstClr val="white"/>
              </a:solidFill>
            </a:endParaRPr>
          </a:p>
        </p:txBody>
      </p:sp>
      <p:sp>
        <p:nvSpPr>
          <p:cNvPr id="10" name="Rectangle 9">
            <a:extLst>
              <a:ext uri="{FF2B5EF4-FFF2-40B4-BE49-F238E27FC236}">
                <a16:creationId xmlns:a16="http://schemas.microsoft.com/office/drawing/2014/main" id="{7984928E-D694-4849-BBAD-D7C7DC405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0515" y="643461"/>
            <a:ext cx="5740884" cy="55710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164852" y="4735775"/>
            <a:ext cx="5255248" cy="1245732"/>
          </a:xfrm>
        </p:spPr>
        <p:txBody>
          <a:bodyPr anchor="t">
            <a:normAutofit/>
          </a:bodyPr>
          <a:lstStyle/>
          <a:p>
            <a:r>
              <a:rPr lang="en-US">
                <a:solidFill>
                  <a:srgbClr val="FFFFFF"/>
                </a:solidFill>
              </a:rPr>
              <a:t>What Can You Control?</a:t>
            </a:r>
          </a:p>
        </p:txBody>
      </p:sp>
      <p:sp>
        <p:nvSpPr>
          <p:cNvPr id="12" name="Freeform 18">
            <a:extLst>
              <a:ext uri="{FF2B5EF4-FFF2-40B4-BE49-F238E27FC236}">
                <a16:creationId xmlns:a16="http://schemas.microsoft.com/office/drawing/2014/main" id="{A24A153C-9BEC-46E7-9AA4-DFC65A2B1A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3434" y="2290355"/>
            <a:ext cx="5571069" cy="2277283"/>
          </a:xfrm>
          <a:custGeom>
            <a:avLst/>
            <a:gdLst>
              <a:gd name="connsiteX0" fmla="*/ 5215514 w 5851096"/>
              <a:gd name="connsiteY0" fmla="*/ 659222 h 3089525"/>
              <a:gd name="connsiteX1" fmla="*/ 5783878 w 5851096"/>
              <a:gd name="connsiteY1" fmla="*/ 1223782 h 3089525"/>
              <a:gd name="connsiteX2" fmla="*/ 5215514 w 5851096"/>
              <a:gd name="connsiteY2" fmla="*/ 659222 h 3089525"/>
              <a:gd name="connsiteX3" fmla="*/ 5215514 w 5851096"/>
              <a:gd name="connsiteY3" fmla="*/ 2417442 h 3089525"/>
              <a:gd name="connsiteX4" fmla="*/ 5783878 w 5851096"/>
              <a:gd name="connsiteY4" fmla="*/ 2982001 h 3089525"/>
              <a:gd name="connsiteX5" fmla="*/ 5215514 w 5851096"/>
              <a:gd name="connsiteY5" fmla="*/ 2417442 h 3089525"/>
              <a:gd name="connsiteX6" fmla="*/ 5215512 w 5851096"/>
              <a:gd name="connsiteY6" fmla="*/ 2107862 h 3089525"/>
              <a:gd name="connsiteX7" fmla="*/ 5783876 w 5851096"/>
              <a:gd name="connsiteY7" fmla="*/ 1547735 h 3089525"/>
              <a:gd name="connsiteX8" fmla="*/ 5215512 w 5851096"/>
              <a:gd name="connsiteY8" fmla="*/ 2107862 h 3089525"/>
              <a:gd name="connsiteX9" fmla="*/ 5065535 w 5851096"/>
              <a:gd name="connsiteY9" fmla="*/ 521483 h 3089525"/>
              <a:gd name="connsiteX10" fmla="*/ 5066157 w 5851096"/>
              <a:gd name="connsiteY10" fmla="*/ 509629 h 3089525"/>
              <a:gd name="connsiteX11" fmla="*/ 5066678 w 5851096"/>
              <a:gd name="connsiteY11" fmla="*/ 509663 h 3089525"/>
              <a:gd name="connsiteX12" fmla="*/ 5066705 w 5851096"/>
              <a:gd name="connsiteY12" fmla="*/ 509151 h 3089525"/>
              <a:gd name="connsiteX13" fmla="*/ 5084580 w 5851096"/>
              <a:gd name="connsiteY13" fmla="*/ 510833 h 3089525"/>
              <a:gd name="connsiteX14" fmla="*/ 5184444 w 5851096"/>
              <a:gd name="connsiteY14" fmla="*/ 520226 h 3089525"/>
              <a:gd name="connsiteX15" fmla="*/ 5201405 w 5851096"/>
              <a:gd name="connsiteY15" fmla="*/ 521820 h 3089525"/>
              <a:gd name="connsiteX16" fmla="*/ 5201527 w 5851096"/>
              <a:gd name="connsiteY16" fmla="*/ 523010 h 3089525"/>
              <a:gd name="connsiteX17" fmla="*/ 5841311 w 5851096"/>
              <a:gd name="connsiteY17" fmla="*/ 983324 h 3089525"/>
              <a:gd name="connsiteX18" fmla="*/ 5851096 w 5851096"/>
              <a:gd name="connsiteY18" fmla="*/ 1006985 h 3089525"/>
              <a:gd name="connsiteX19" fmla="*/ 5851096 w 5851096"/>
              <a:gd name="connsiteY19" fmla="*/ 1366179 h 3089525"/>
              <a:gd name="connsiteX20" fmla="*/ 5814952 w 5851096"/>
              <a:gd name="connsiteY20" fmla="*/ 1362779 h 3089525"/>
              <a:gd name="connsiteX21" fmla="*/ 5797987 w 5851096"/>
              <a:gd name="connsiteY21" fmla="*/ 1361184 h 3089525"/>
              <a:gd name="connsiteX22" fmla="*/ 5797866 w 5851096"/>
              <a:gd name="connsiteY22" fmla="*/ 1359994 h 3089525"/>
              <a:gd name="connsiteX23" fmla="*/ 5075873 w 5851096"/>
              <a:gd name="connsiteY23" fmla="*/ 641878 h 3089525"/>
              <a:gd name="connsiteX24" fmla="*/ 5075344 w 5851096"/>
              <a:gd name="connsiteY24" fmla="*/ 641812 h 3089525"/>
              <a:gd name="connsiteX25" fmla="*/ 5074781 w 5851096"/>
              <a:gd name="connsiteY25" fmla="*/ 634895 h 3089525"/>
              <a:gd name="connsiteX26" fmla="*/ 5066970 w 5851096"/>
              <a:gd name="connsiteY26" fmla="*/ 539073 h 3089525"/>
              <a:gd name="connsiteX27" fmla="*/ 5065535 w 5851096"/>
              <a:gd name="connsiteY27" fmla="*/ 521483 h 3089525"/>
              <a:gd name="connsiteX28" fmla="*/ 5065535 w 5851096"/>
              <a:gd name="connsiteY28" fmla="*/ 2279702 h 3089525"/>
              <a:gd name="connsiteX29" fmla="*/ 5066157 w 5851096"/>
              <a:gd name="connsiteY29" fmla="*/ 2267848 h 3089525"/>
              <a:gd name="connsiteX30" fmla="*/ 5066678 w 5851096"/>
              <a:gd name="connsiteY30" fmla="*/ 2267882 h 3089525"/>
              <a:gd name="connsiteX31" fmla="*/ 5066705 w 5851096"/>
              <a:gd name="connsiteY31" fmla="*/ 2267371 h 3089525"/>
              <a:gd name="connsiteX32" fmla="*/ 5084580 w 5851096"/>
              <a:gd name="connsiteY32" fmla="*/ 2269052 h 3089525"/>
              <a:gd name="connsiteX33" fmla="*/ 5184444 w 5851096"/>
              <a:gd name="connsiteY33" fmla="*/ 2278445 h 3089525"/>
              <a:gd name="connsiteX34" fmla="*/ 5201405 w 5851096"/>
              <a:gd name="connsiteY34" fmla="*/ 2280040 h 3089525"/>
              <a:gd name="connsiteX35" fmla="*/ 5201527 w 5851096"/>
              <a:gd name="connsiteY35" fmla="*/ 2281230 h 3089525"/>
              <a:gd name="connsiteX36" fmla="*/ 5841311 w 5851096"/>
              <a:gd name="connsiteY36" fmla="*/ 2741544 h 3089525"/>
              <a:gd name="connsiteX37" fmla="*/ 5851096 w 5851096"/>
              <a:gd name="connsiteY37" fmla="*/ 2765204 h 3089525"/>
              <a:gd name="connsiteX38" fmla="*/ 5851096 w 5851096"/>
              <a:gd name="connsiteY38" fmla="*/ 3089525 h 3089525"/>
              <a:gd name="connsiteX39" fmla="*/ 5680952 w 5851096"/>
              <a:gd name="connsiteY39" fmla="*/ 3089525 h 3089525"/>
              <a:gd name="connsiteX40" fmla="*/ 5661219 w 5851096"/>
              <a:gd name="connsiteY40" fmla="*/ 3084683 h 3089525"/>
              <a:gd name="connsiteX41" fmla="*/ 5075873 w 5851096"/>
              <a:gd name="connsiteY41" fmla="*/ 2400097 h 3089525"/>
              <a:gd name="connsiteX42" fmla="*/ 5075344 w 5851096"/>
              <a:gd name="connsiteY42" fmla="*/ 2400032 h 3089525"/>
              <a:gd name="connsiteX43" fmla="*/ 5074781 w 5851096"/>
              <a:gd name="connsiteY43" fmla="*/ 2393114 h 3089525"/>
              <a:gd name="connsiteX44" fmla="*/ 5066970 w 5851096"/>
              <a:gd name="connsiteY44" fmla="*/ 2297292 h 3089525"/>
              <a:gd name="connsiteX45" fmla="*/ 5065535 w 5851096"/>
              <a:gd name="connsiteY45" fmla="*/ 2279702 h 3089525"/>
              <a:gd name="connsiteX46" fmla="*/ 5065533 w 5851096"/>
              <a:gd name="connsiteY46" fmla="*/ 486299 h 3089525"/>
              <a:gd name="connsiteX47" fmla="*/ 5066968 w 5851096"/>
              <a:gd name="connsiteY47" fmla="*/ 468842 h 3089525"/>
              <a:gd name="connsiteX48" fmla="*/ 5074776 w 5851096"/>
              <a:gd name="connsiteY48" fmla="*/ 373792 h 3089525"/>
              <a:gd name="connsiteX49" fmla="*/ 5075341 w 5851096"/>
              <a:gd name="connsiteY49" fmla="*/ 366915 h 3089525"/>
              <a:gd name="connsiteX50" fmla="*/ 5075869 w 5851096"/>
              <a:gd name="connsiteY50" fmla="*/ 366850 h 3089525"/>
              <a:gd name="connsiteX51" fmla="*/ 5163966 w 5851096"/>
              <a:gd name="connsiteY51" fmla="*/ 100280 h 3089525"/>
              <a:gd name="connsiteX52" fmla="*/ 5229488 w 5851096"/>
              <a:gd name="connsiteY52" fmla="*/ 0 h 3089525"/>
              <a:gd name="connsiteX53" fmla="*/ 5405629 w 5851096"/>
              <a:gd name="connsiteY53" fmla="*/ 0 h 3089525"/>
              <a:gd name="connsiteX54" fmla="*/ 5334254 w 5851096"/>
              <a:gd name="connsiteY54" fmla="*/ 79433 h 3089525"/>
              <a:gd name="connsiteX55" fmla="*/ 5215512 w 5851096"/>
              <a:gd name="connsiteY55" fmla="*/ 349642 h 3089525"/>
              <a:gd name="connsiteX56" fmla="*/ 5674730 w 5851096"/>
              <a:gd name="connsiteY56" fmla="*/ 45955 h 3089525"/>
              <a:gd name="connsiteX57" fmla="*/ 5697983 w 5851096"/>
              <a:gd name="connsiteY57" fmla="*/ 0 h 3089525"/>
              <a:gd name="connsiteX58" fmla="*/ 5851096 w 5851096"/>
              <a:gd name="connsiteY58" fmla="*/ 0 h 3089525"/>
              <a:gd name="connsiteX59" fmla="*/ 5851096 w 5851096"/>
              <a:gd name="connsiteY59" fmla="*/ 4349 h 3089525"/>
              <a:gd name="connsiteX60" fmla="*/ 5799246 w 5851096"/>
              <a:gd name="connsiteY60" fmla="*/ 99096 h 3089525"/>
              <a:gd name="connsiteX61" fmla="*/ 5201524 w 5851096"/>
              <a:gd name="connsiteY61" fmla="*/ 484784 h 3089525"/>
              <a:gd name="connsiteX62" fmla="*/ 5201403 w 5851096"/>
              <a:gd name="connsiteY62" fmla="*/ 485964 h 3089525"/>
              <a:gd name="connsiteX63" fmla="*/ 5184438 w 5851096"/>
              <a:gd name="connsiteY63" fmla="*/ 487548 h 3089525"/>
              <a:gd name="connsiteX64" fmla="*/ 5084610 w 5851096"/>
              <a:gd name="connsiteY64" fmla="*/ 496864 h 3089525"/>
              <a:gd name="connsiteX65" fmla="*/ 5066703 w 5851096"/>
              <a:gd name="connsiteY65" fmla="*/ 498535 h 3089525"/>
              <a:gd name="connsiteX66" fmla="*/ 5066676 w 5851096"/>
              <a:gd name="connsiteY66" fmla="*/ 498027 h 3089525"/>
              <a:gd name="connsiteX67" fmla="*/ 5066154 w 5851096"/>
              <a:gd name="connsiteY67" fmla="*/ 498061 h 3089525"/>
              <a:gd name="connsiteX68" fmla="*/ 5065533 w 5851096"/>
              <a:gd name="connsiteY68" fmla="*/ 486299 h 3089525"/>
              <a:gd name="connsiteX69" fmla="*/ 5065533 w 5851096"/>
              <a:gd name="connsiteY69" fmla="*/ 2244520 h 3089525"/>
              <a:gd name="connsiteX70" fmla="*/ 5066968 w 5851096"/>
              <a:gd name="connsiteY70" fmla="*/ 2227062 h 3089525"/>
              <a:gd name="connsiteX71" fmla="*/ 5074776 w 5851096"/>
              <a:gd name="connsiteY71" fmla="*/ 2132012 h 3089525"/>
              <a:gd name="connsiteX72" fmla="*/ 5075341 w 5851096"/>
              <a:gd name="connsiteY72" fmla="*/ 2125135 h 3089525"/>
              <a:gd name="connsiteX73" fmla="*/ 5075869 w 5851096"/>
              <a:gd name="connsiteY73" fmla="*/ 2125070 h 3089525"/>
              <a:gd name="connsiteX74" fmla="*/ 5797863 w 5851096"/>
              <a:gd name="connsiteY74" fmla="*/ 1412593 h 3089525"/>
              <a:gd name="connsiteX75" fmla="*/ 5797985 w 5851096"/>
              <a:gd name="connsiteY75" fmla="*/ 1411413 h 3089525"/>
              <a:gd name="connsiteX76" fmla="*/ 5814946 w 5851096"/>
              <a:gd name="connsiteY76" fmla="*/ 1409830 h 3089525"/>
              <a:gd name="connsiteX77" fmla="*/ 5851096 w 5851096"/>
              <a:gd name="connsiteY77" fmla="*/ 1406457 h 3089525"/>
              <a:gd name="connsiteX78" fmla="*/ 5851096 w 5851096"/>
              <a:gd name="connsiteY78" fmla="*/ 1762823 h 3089525"/>
              <a:gd name="connsiteX79" fmla="*/ 5841309 w 5851096"/>
              <a:gd name="connsiteY79" fmla="*/ 1786304 h 3089525"/>
              <a:gd name="connsiteX80" fmla="*/ 5201524 w 5851096"/>
              <a:gd name="connsiteY80" fmla="*/ 2243004 h 3089525"/>
              <a:gd name="connsiteX81" fmla="*/ 5201403 w 5851096"/>
              <a:gd name="connsiteY81" fmla="*/ 2244184 h 3089525"/>
              <a:gd name="connsiteX82" fmla="*/ 5184438 w 5851096"/>
              <a:gd name="connsiteY82" fmla="*/ 2245767 h 3089525"/>
              <a:gd name="connsiteX83" fmla="*/ 5084610 w 5851096"/>
              <a:gd name="connsiteY83" fmla="*/ 2255084 h 3089525"/>
              <a:gd name="connsiteX84" fmla="*/ 5066703 w 5851096"/>
              <a:gd name="connsiteY84" fmla="*/ 2256755 h 3089525"/>
              <a:gd name="connsiteX85" fmla="*/ 5066676 w 5851096"/>
              <a:gd name="connsiteY85" fmla="*/ 2256246 h 3089525"/>
              <a:gd name="connsiteX86" fmla="*/ 5066154 w 5851096"/>
              <a:gd name="connsiteY86" fmla="*/ 2256280 h 3089525"/>
              <a:gd name="connsiteX87" fmla="*/ 5065533 w 5851096"/>
              <a:gd name="connsiteY87" fmla="*/ 2244520 h 3089525"/>
              <a:gd name="connsiteX88" fmla="*/ 4325732 w 5851096"/>
              <a:gd name="connsiteY88" fmla="*/ 1223782 h 3089525"/>
              <a:gd name="connsiteX89" fmla="*/ 4894096 w 5851096"/>
              <a:gd name="connsiteY89" fmla="*/ 659222 h 3089525"/>
              <a:gd name="connsiteX90" fmla="*/ 4325732 w 5851096"/>
              <a:gd name="connsiteY90" fmla="*/ 1223782 h 3089525"/>
              <a:gd name="connsiteX91" fmla="*/ 4325732 w 5851096"/>
              <a:gd name="connsiteY91" fmla="*/ 1547735 h 3089525"/>
              <a:gd name="connsiteX92" fmla="*/ 4894096 w 5851096"/>
              <a:gd name="connsiteY92" fmla="*/ 2107862 h 3089525"/>
              <a:gd name="connsiteX93" fmla="*/ 4325732 w 5851096"/>
              <a:gd name="connsiteY93" fmla="*/ 1547735 h 3089525"/>
              <a:gd name="connsiteX94" fmla="*/ 4325732 w 5851096"/>
              <a:gd name="connsiteY94" fmla="*/ 2982001 h 3089525"/>
              <a:gd name="connsiteX95" fmla="*/ 4894096 w 5851096"/>
              <a:gd name="connsiteY95" fmla="*/ 2417442 h 3089525"/>
              <a:gd name="connsiteX96" fmla="*/ 4325732 w 5851096"/>
              <a:gd name="connsiteY96" fmla="*/ 2982001 h 3089525"/>
              <a:gd name="connsiteX97" fmla="*/ 4256134 w 5851096"/>
              <a:gd name="connsiteY97" fmla="*/ 0 h 3089525"/>
              <a:gd name="connsiteX98" fmla="*/ 4411625 w 5851096"/>
              <a:gd name="connsiteY98" fmla="*/ 0 h 3089525"/>
              <a:gd name="connsiteX99" fmla="*/ 4434878 w 5851096"/>
              <a:gd name="connsiteY99" fmla="*/ 45955 h 3089525"/>
              <a:gd name="connsiteX100" fmla="*/ 4894096 w 5851096"/>
              <a:gd name="connsiteY100" fmla="*/ 349642 h 3089525"/>
              <a:gd name="connsiteX101" fmla="*/ 4775353 w 5851096"/>
              <a:gd name="connsiteY101" fmla="*/ 79433 h 3089525"/>
              <a:gd name="connsiteX102" fmla="*/ 4703980 w 5851096"/>
              <a:gd name="connsiteY102" fmla="*/ 0 h 3089525"/>
              <a:gd name="connsiteX103" fmla="*/ 4880119 w 5851096"/>
              <a:gd name="connsiteY103" fmla="*/ 0 h 3089525"/>
              <a:gd name="connsiteX104" fmla="*/ 4945641 w 5851096"/>
              <a:gd name="connsiteY104" fmla="*/ 100280 h 3089525"/>
              <a:gd name="connsiteX105" fmla="*/ 5033738 w 5851096"/>
              <a:gd name="connsiteY105" fmla="*/ 366850 h 3089525"/>
              <a:gd name="connsiteX106" fmla="*/ 5034267 w 5851096"/>
              <a:gd name="connsiteY106" fmla="*/ 366915 h 3089525"/>
              <a:gd name="connsiteX107" fmla="*/ 5034832 w 5851096"/>
              <a:gd name="connsiteY107" fmla="*/ 373792 h 3089525"/>
              <a:gd name="connsiteX108" fmla="*/ 5042640 w 5851096"/>
              <a:gd name="connsiteY108" fmla="*/ 468842 h 3089525"/>
              <a:gd name="connsiteX109" fmla="*/ 5044074 w 5851096"/>
              <a:gd name="connsiteY109" fmla="*/ 486299 h 3089525"/>
              <a:gd name="connsiteX110" fmla="*/ 5043454 w 5851096"/>
              <a:gd name="connsiteY110" fmla="*/ 498061 h 3089525"/>
              <a:gd name="connsiteX111" fmla="*/ 5042932 w 5851096"/>
              <a:gd name="connsiteY111" fmla="*/ 498027 h 3089525"/>
              <a:gd name="connsiteX112" fmla="*/ 5042905 w 5851096"/>
              <a:gd name="connsiteY112" fmla="*/ 498535 h 3089525"/>
              <a:gd name="connsiteX113" fmla="*/ 5024997 w 5851096"/>
              <a:gd name="connsiteY113" fmla="*/ 496864 h 3089525"/>
              <a:gd name="connsiteX114" fmla="*/ 4925170 w 5851096"/>
              <a:gd name="connsiteY114" fmla="*/ 487548 h 3089525"/>
              <a:gd name="connsiteX115" fmla="*/ 4908205 w 5851096"/>
              <a:gd name="connsiteY115" fmla="*/ 485964 h 3089525"/>
              <a:gd name="connsiteX116" fmla="*/ 4908084 w 5851096"/>
              <a:gd name="connsiteY116" fmla="*/ 484784 h 3089525"/>
              <a:gd name="connsiteX117" fmla="*/ 4310363 w 5851096"/>
              <a:gd name="connsiteY117" fmla="*/ 99096 h 3089525"/>
              <a:gd name="connsiteX118" fmla="*/ 4178216 w 5851096"/>
              <a:gd name="connsiteY118" fmla="*/ 3089525 h 3089525"/>
              <a:gd name="connsiteX119" fmla="*/ 4184996 w 5851096"/>
              <a:gd name="connsiteY119" fmla="*/ 3006343 h 3089525"/>
              <a:gd name="connsiteX120" fmla="*/ 4185561 w 5851096"/>
              <a:gd name="connsiteY120" fmla="*/ 2999411 h 3089525"/>
              <a:gd name="connsiteX121" fmla="*/ 4186090 w 5851096"/>
              <a:gd name="connsiteY121" fmla="*/ 2999346 h 3089525"/>
              <a:gd name="connsiteX122" fmla="*/ 4908083 w 5851096"/>
              <a:gd name="connsiteY122" fmla="*/ 2281230 h 3089525"/>
              <a:gd name="connsiteX123" fmla="*/ 4908205 w 5851096"/>
              <a:gd name="connsiteY123" fmla="*/ 2280040 h 3089525"/>
              <a:gd name="connsiteX124" fmla="*/ 4925166 w 5851096"/>
              <a:gd name="connsiteY124" fmla="*/ 2278445 h 3089525"/>
              <a:gd name="connsiteX125" fmla="*/ 5025030 w 5851096"/>
              <a:gd name="connsiteY125" fmla="*/ 2269052 h 3089525"/>
              <a:gd name="connsiteX126" fmla="*/ 5042905 w 5851096"/>
              <a:gd name="connsiteY126" fmla="*/ 2267371 h 3089525"/>
              <a:gd name="connsiteX127" fmla="*/ 5042932 w 5851096"/>
              <a:gd name="connsiteY127" fmla="*/ 2267882 h 3089525"/>
              <a:gd name="connsiteX128" fmla="*/ 5043453 w 5851096"/>
              <a:gd name="connsiteY128" fmla="*/ 2267848 h 3089525"/>
              <a:gd name="connsiteX129" fmla="*/ 5044074 w 5851096"/>
              <a:gd name="connsiteY129" fmla="*/ 2279702 h 3089525"/>
              <a:gd name="connsiteX130" fmla="*/ 5042640 w 5851096"/>
              <a:gd name="connsiteY130" fmla="*/ 2297292 h 3089525"/>
              <a:gd name="connsiteX131" fmla="*/ 5034829 w 5851096"/>
              <a:gd name="connsiteY131" fmla="*/ 2393114 h 3089525"/>
              <a:gd name="connsiteX132" fmla="*/ 5034266 w 5851096"/>
              <a:gd name="connsiteY132" fmla="*/ 2400032 h 3089525"/>
              <a:gd name="connsiteX133" fmla="*/ 5033737 w 5851096"/>
              <a:gd name="connsiteY133" fmla="*/ 2400097 h 3089525"/>
              <a:gd name="connsiteX134" fmla="*/ 4448391 w 5851096"/>
              <a:gd name="connsiteY134" fmla="*/ 3084683 h 3089525"/>
              <a:gd name="connsiteX135" fmla="*/ 4428658 w 5851096"/>
              <a:gd name="connsiteY135" fmla="*/ 3089525 h 3089525"/>
              <a:gd name="connsiteX136" fmla="*/ 4175753 w 5851096"/>
              <a:gd name="connsiteY136" fmla="*/ 1361522 h 3089525"/>
              <a:gd name="connsiteX137" fmla="*/ 4177187 w 5851096"/>
              <a:gd name="connsiteY137" fmla="*/ 1343926 h 3089525"/>
              <a:gd name="connsiteX138" fmla="*/ 4184996 w 5851096"/>
              <a:gd name="connsiteY138" fmla="*/ 1248124 h 3089525"/>
              <a:gd name="connsiteX139" fmla="*/ 4185561 w 5851096"/>
              <a:gd name="connsiteY139" fmla="*/ 1241192 h 3089525"/>
              <a:gd name="connsiteX140" fmla="*/ 4186090 w 5851096"/>
              <a:gd name="connsiteY140" fmla="*/ 1241127 h 3089525"/>
              <a:gd name="connsiteX141" fmla="*/ 4908083 w 5851096"/>
              <a:gd name="connsiteY141" fmla="*/ 523010 h 3089525"/>
              <a:gd name="connsiteX142" fmla="*/ 4908205 w 5851096"/>
              <a:gd name="connsiteY142" fmla="*/ 521820 h 3089525"/>
              <a:gd name="connsiteX143" fmla="*/ 4925166 w 5851096"/>
              <a:gd name="connsiteY143" fmla="*/ 520226 h 3089525"/>
              <a:gd name="connsiteX144" fmla="*/ 5025030 w 5851096"/>
              <a:gd name="connsiteY144" fmla="*/ 510833 h 3089525"/>
              <a:gd name="connsiteX145" fmla="*/ 5042905 w 5851096"/>
              <a:gd name="connsiteY145" fmla="*/ 509151 h 3089525"/>
              <a:gd name="connsiteX146" fmla="*/ 5042932 w 5851096"/>
              <a:gd name="connsiteY146" fmla="*/ 509663 h 3089525"/>
              <a:gd name="connsiteX147" fmla="*/ 5043453 w 5851096"/>
              <a:gd name="connsiteY147" fmla="*/ 509629 h 3089525"/>
              <a:gd name="connsiteX148" fmla="*/ 5044074 w 5851096"/>
              <a:gd name="connsiteY148" fmla="*/ 521483 h 3089525"/>
              <a:gd name="connsiteX149" fmla="*/ 5042640 w 5851096"/>
              <a:gd name="connsiteY149" fmla="*/ 539073 h 3089525"/>
              <a:gd name="connsiteX150" fmla="*/ 5034829 w 5851096"/>
              <a:gd name="connsiteY150" fmla="*/ 634895 h 3089525"/>
              <a:gd name="connsiteX151" fmla="*/ 5034266 w 5851096"/>
              <a:gd name="connsiteY151" fmla="*/ 641812 h 3089525"/>
              <a:gd name="connsiteX152" fmla="*/ 5033737 w 5851096"/>
              <a:gd name="connsiteY152" fmla="*/ 641878 h 3089525"/>
              <a:gd name="connsiteX153" fmla="*/ 4311744 w 5851096"/>
              <a:gd name="connsiteY153" fmla="*/ 1359994 h 3089525"/>
              <a:gd name="connsiteX154" fmla="*/ 4311623 w 5851096"/>
              <a:gd name="connsiteY154" fmla="*/ 1361184 h 3089525"/>
              <a:gd name="connsiteX155" fmla="*/ 4294658 w 5851096"/>
              <a:gd name="connsiteY155" fmla="*/ 1362780 h 3089525"/>
              <a:gd name="connsiteX156" fmla="*/ 4194831 w 5851096"/>
              <a:gd name="connsiteY156" fmla="*/ 1372169 h 3089525"/>
              <a:gd name="connsiteX157" fmla="*/ 4176923 w 5851096"/>
              <a:gd name="connsiteY157" fmla="*/ 1373854 h 3089525"/>
              <a:gd name="connsiteX158" fmla="*/ 4176896 w 5851096"/>
              <a:gd name="connsiteY158" fmla="*/ 1373341 h 3089525"/>
              <a:gd name="connsiteX159" fmla="*/ 4176374 w 5851096"/>
              <a:gd name="connsiteY159" fmla="*/ 1373376 h 3089525"/>
              <a:gd name="connsiteX160" fmla="*/ 4175753 w 5851096"/>
              <a:gd name="connsiteY160" fmla="*/ 1361522 h 3089525"/>
              <a:gd name="connsiteX161" fmla="*/ 4175753 w 5851096"/>
              <a:gd name="connsiteY161" fmla="*/ 1411078 h 3089525"/>
              <a:gd name="connsiteX162" fmla="*/ 4176375 w 5851096"/>
              <a:gd name="connsiteY162" fmla="*/ 1399317 h 3089525"/>
              <a:gd name="connsiteX163" fmla="*/ 4176896 w 5851096"/>
              <a:gd name="connsiteY163" fmla="*/ 1399351 h 3089525"/>
              <a:gd name="connsiteX164" fmla="*/ 4176923 w 5851096"/>
              <a:gd name="connsiteY164" fmla="*/ 1398843 h 3089525"/>
              <a:gd name="connsiteX165" fmla="*/ 4194799 w 5851096"/>
              <a:gd name="connsiteY165" fmla="*/ 1400511 h 3089525"/>
              <a:gd name="connsiteX166" fmla="*/ 4294662 w 5851096"/>
              <a:gd name="connsiteY166" fmla="*/ 1409831 h 3089525"/>
              <a:gd name="connsiteX167" fmla="*/ 4311623 w 5851096"/>
              <a:gd name="connsiteY167" fmla="*/ 1411413 h 3089525"/>
              <a:gd name="connsiteX168" fmla="*/ 4311745 w 5851096"/>
              <a:gd name="connsiteY168" fmla="*/ 1412593 h 3089525"/>
              <a:gd name="connsiteX169" fmla="*/ 5033738 w 5851096"/>
              <a:gd name="connsiteY169" fmla="*/ 2125070 h 3089525"/>
              <a:gd name="connsiteX170" fmla="*/ 5034267 w 5851096"/>
              <a:gd name="connsiteY170" fmla="*/ 2125135 h 3089525"/>
              <a:gd name="connsiteX171" fmla="*/ 5034832 w 5851096"/>
              <a:gd name="connsiteY171" fmla="*/ 2132012 h 3089525"/>
              <a:gd name="connsiteX172" fmla="*/ 5042640 w 5851096"/>
              <a:gd name="connsiteY172" fmla="*/ 2227062 h 3089525"/>
              <a:gd name="connsiteX173" fmla="*/ 5044074 w 5851096"/>
              <a:gd name="connsiteY173" fmla="*/ 2244520 h 3089525"/>
              <a:gd name="connsiteX174" fmla="*/ 5043454 w 5851096"/>
              <a:gd name="connsiteY174" fmla="*/ 2256280 h 3089525"/>
              <a:gd name="connsiteX175" fmla="*/ 5042932 w 5851096"/>
              <a:gd name="connsiteY175" fmla="*/ 2256246 h 3089525"/>
              <a:gd name="connsiteX176" fmla="*/ 5042905 w 5851096"/>
              <a:gd name="connsiteY176" fmla="*/ 2256755 h 3089525"/>
              <a:gd name="connsiteX177" fmla="*/ 5024997 w 5851096"/>
              <a:gd name="connsiteY177" fmla="*/ 2255084 h 3089525"/>
              <a:gd name="connsiteX178" fmla="*/ 4925170 w 5851096"/>
              <a:gd name="connsiteY178" fmla="*/ 2245767 h 3089525"/>
              <a:gd name="connsiteX179" fmla="*/ 4908205 w 5851096"/>
              <a:gd name="connsiteY179" fmla="*/ 2244184 h 3089525"/>
              <a:gd name="connsiteX180" fmla="*/ 4908084 w 5851096"/>
              <a:gd name="connsiteY180" fmla="*/ 2243004 h 3089525"/>
              <a:gd name="connsiteX181" fmla="*/ 4186091 w 5851096"/>
              <a:gd name="connsiteY181" fmla="*/ 1530527 h 3089525"/>
              <a:gd name="connsiteX182" fmla="*/ 4185562 w 5851096"/>
              <a:gd name="connsiteY182" fmla="*/ 1530463 h 3089525"/>
              <a:gd name="connsiteX183" fmla="*/ 4184999 w 5851096"/>
              <a:gd name="connsiteY183" fmla="*/ 1523599 h 3089525"/>
              <a:gd name="connsiteX184" fmla="*/ 4177187 w 5851096"/>
              <a:gd name="connsiteY184" fmla="*/ 1428529 h 3089525"/>
              <a:gd name="connsiteX185" fmla="*/ 4175753 w 5851096"/>
              <a:gd name="connsiteY185" fmla="*/ 1411078 h 3089525"/>
              <a:gd name="connsiteX186" fmla="*/ 3445328 w 5851096"/>
              <a:gd name="connsiteY186" fmla="*/ 659222 h 3089525"/>
              <a:gd name="connsiteX187" fmla="*/ 4013692 w 5851096"/>
              <a:gd name="connsiteY187" fmla="*/ 1223782 h 3089525"/>
              <a:gd name="connsiteX188" fmla="*/ 3445328 w 5851096"/>
              <a:gd name="connsiteY188" fmla="*/ 659222 h 3089525"/>
              <a:gd name="connsiteX189" fmla="*/ 3445328 w 5851096"/>
              <a:gd name="connsiteY189" fmla="*/ 2417442 h 3089525"/>
              <a:gd name="connsiteX190" fmla="*/ 4013692 w 5851096"/>
              <a:gd name="connsiteY190" fmla="*/ 2982001 h 3089525"/>
              <a:gd name="connsiteX191" fmla="*/ 3445328 w 5851096"/>
              <a:gd name="connsiteY191" fmla="*/ 2417442 h 3089525"/>
              <a:gd name="connsiteX192" fmla="*/ 3445326 w 5851096"/>
              <a:gd name="connsiteY192" fmla="*/ 2107862 h 3089525"/>
              <a:gd name="connsiteX193" fmla="*/ 4013690 w 5851096"/>
              <a:gd name="connsiteY193" fmla="*/ 1547735 h 3089525"/>
              <a:gd name="connsiteX194" fmla="*/ 3445326 w 5851096"/>
              <a:gd name="connsiteY194" fmla="*/ 2107862 h 3089525"/>
              <a:gd name="connsiteX195" fmla="*/ 3295350 w 5851096"/>
              <a:gd name="connsiteY195" fmla="*/ 521483 h 3089525"/>
              <a:gd name="connsiteX196" fmla="*/ 3295971 w 5851096"/>
              <a:gd name="connsiteY196" fmla="*/ 509629 h 3089525"/>
              <a:gd name="connsiteX197" fmla="*/ 3296492 w 5851096"/>
              <a:gd name="connsiteY197" fmla="*/ 509663 h 3089525"/>
              <a:gd name="connsiteX198" fmla="*/ 3296519 w 5851096"/>
              <a:gd name="connsiteY198" fmla="*/ 509151 h 3089525"/>
              <a:gd name="connsiteX199" fmla="*/ 3314395 w 5851096"/>
              <a:gd name="connsiteY199" fmla="*/ 510833 h 3089525"/>
              <a:gd name="connsiteX200" fmla="*/ 3414258 w 5851096"/>
              <a:gd name="connsiteY200" fmla="*/ 520226 h 3089525"/>
              <a:gd name="connsiteX201" fmla="*/ 3431219 w 5851096"/>
              <a:gd name="connsiteY201" fmla="*/ 521820 h 3089525"/>
              <a:gd name="connsiteX202" fmla="*/ 3431341 w 5851096"/>
              <a:gd name="connsiteY202" fmla="*/ 523010 h 3089525"/>
              <a:gd name="connsiteX203" fmla="*/ 4153335 w 5851096"/>
              <a:gd name="connsiteY203" fmla="*/ 1241127 h 3089525"/>
              <a:gd name="connsiteX204" fmla="*/ 4153863 w 5851096"/>
              <a:gd name="connsiteY204" fmla="*/ 1241192 h 3089525"/>
              <a:gd name="connsiteX205" fmla="*/ 4154429 w 5851096"/>
              <a:gd name="connsiteY205" fmla="*/ 1248124 h 3089525"/>
              <a:gd name="connsiteX206" fmla="*/ 4162237 w 5851096"/>
              <a:gd name="connsiteY206" fmla="*/ 1343926 h 3089525"/>
              <a:gd name="connsiteX207" fmla="*/ 4163671 w 5851096"/>
              <a:gd name="connsiteY207" fmla="*/ 1361522 h 3089525"/>
              <a:gd name="connsiteX208" fmla="*/ 4163050 w 5851096"/>
              <a:gd name="connsiteY208" fmla="*/ 1373376 h 3089525"/>
              <a:gd name="connsiteX209" fmla="*/ 4162528 w 5851096"/>
              <a:gd name="connsiteY209" fmla="*/ 1373341 h 3089525"/>
              <a:gd name="connsiteX210" fmla="*/ 4162501 w 5851096"/>
              <a:gd name="connsiteY210" fmla="*/ 1373854 h 3089525"/>
              <a:gd name="connsiteX211" fmla="*/ 4144594 w 5851096"/>
              <a:gd name="connsiteY211" fmla="*/ 1372169 h 3089525"/>
              <a:gd name="connsiteX212" fmla="*/ 4044766 w 5851096"/>
              <a:gd name="connsiteY212" fmla="*/ 1362780 h 3089525"/>
              <a:gd name="connsiteX213" fmla="*/ 4027802 w 5851096"/>
              <a:gd name="connsiteY213" fmla="*/ 1361184 h 3089525"/>
              <a:gd name="connsiteX214" fmla="*/ 4027681 w 5851096"/>
              <a:gd name="connsiteY214" fmla="*/ 1359994 h 3089525"/>
              <a:gd name="connsiteX215" fmla="*/ 3305687 w 5851096"/>
              <a:gd name="connsiteY215" fmla="*/ 641878 h 3089525"/>
              <a:gd name="connsiteX216" fmla="*/ 3305158 w 5851096"/>
              <a:gd name="connsiteY216" fmla="*/ 641812 h 3089525"/>
              <a:gd name="connsiteX217" fmla="*/ 3304595 w 5851096"/>
              <a:gd name="connsiteY217" fmla="*/ 634895 h 3089525"/>
              <a:gd name="connsiteX218" fmla="*/ 3296784 w 5851096"/>
              <a:gd name="connsiteY218" fmla="*/ 539073 h 3089525"/>
              <a:gd name="connsiteX219" fmla="*/ 3295350 w 5851096"/>
              <a:gd name="connsiteY219" fmla="*/ 521483 h 3089525"/>
              <a:gd name="connsiteX220" fmla="*/ 3295350 w 5851096"/>
              <a:gd name="connsiteY220" fmla="*/ 2279702 h 3089525"/>
              <a:gd name="connsiteX221" fmla="*/ 3295971 w 5851096"/>
              <a:gd name="connsiteY221" fmla="*/ 2267848 h 3089525"/>
              <a:gd name="connsiteX222" fmla="*/ 3296492 w 5851096"/>
              <a:gd name="connsiteY222" fmla="*/ 2267882 h 3089525"/>
              <a:gd name="connsiteX223" fmla="*/ 3296519 w 5851096"/>
              <a:gd name="connsiteY223" fmla="*/ 2267371 h 3089525"/>
              <a:gd name="connsiteX224" fmla="*/ 3314395 w 5851096"/>
              <a:gd name="connsiteY224" fmla="*/ 2269052 h 3089525"/>
              <a:gd name="connsiteX225" fmla="*/ 3414258 w 5851096"/>
              <a:gd name="connsiteY225" fmla="*/ 2278445 h 3089525"/>
              <a:gd name="connsiteX226" fmla="*/ 3431219 w 5851096"/>
              <a:gd name="connsiteY226" fmla="*/ 2280040 h 3089525"/>
              <a:gd name="connsiteX227" fmla="*/ 3431341 w 5851096"/>
              <a:gd name="connsiteY227" fmla="*/ 2281230 h 3089525"/>
              <a:gd name="connsiteX228" fmla="*/ 4153335 w 5851096"/>
              <a:gd name="connsiteY228" fmla="*/ 2999346 h 3089525"/>
              <a:gd name="connsiteX229" fmla="*/ 4153863 w 5851096"/>
              <a:gd name="connsiteY229" fmla="*/ 2999411 h 3089525"/>
              <a:gd name="connsiteX230" fmla="*/ 4154429 w 5851096"/>
              <a:gd name="connsiteY230" fmla="*/ 3006343 h 3089525"/>
              <a:gd name="connsiteX231" fmla="*/ 4161209 w 5851096"/>
              <a:gd name="connsiteY231" fmla="*/ 3089525 h 3089525"/>
              <a:gd name="connsiteX232" fmla="*/ 3910768 w 5851096"/>
              <a:gd name="connsiteY232" fmla="*/ 3089525 h 3089525"/>
              <a:gd name="connsiteX233" fmla="*/ 3891034 w 5851096"/>
              <a:gd name="connsiteY233" fmla="*/ 3084683 h 3089525"/>
              <a:gd name="connsiteX234" fmla="*/ 3305687 w 5851096"/>
              <a:gd name="connsiteY234" fmla="*/ 2400097 h 3089525"/>
              <a:gd name="connsiteX235" fmla="*/ 3305158 w 5851096"/>
              <a:gd name="connsiteY235" fmla="*/ 2400032 h 3089525"/>
              <a:gd name="connsiteX236" fmla="*/ 3304595 w 5851096"/>
              <a:gd name="connsiteY236" fmla="*/ 2393114 h 3089525"/>
              <a:gd name="connsiteX237" fmla="*/ 3296784 w 5851096"/>
              <a:gd name="connsiteY237" fmla="*/ 2297292 h 3089525"/>
              <a:gd name="connsiteX238" fmla="*/ 3295350 w 5851096"/>
              <a:gd name="connsiteY238" fmla="*/ 2279702 h 3089525"/>
              <a:gd name="connsiteX239" fmla="*/ 3295347 w 5851096"/>
              <a:gd name="connsiteY239" fmla="*/ 486299 h 3089525"/>
              <a:gd name="connsiteX240" fmla="*/ 3296782 w 5851096"/>
              <a:gd name="connsiteY240" fmla="*/ 468842 h 3089525"/>
              <a:gd name="connsiteX241" fmla="*/ 3304590 w 5851096"/>
              <a:gd name="connsiteY241" fmla="*/ 373792 h 3089525"/>
              <a:gd name="connsiteX242" fmla="*/ 3305155 w 5851096"/>
              <a:gd name="connsiteY242" fmla="*/ 366915 h 3089525"/>
              <a:gd name="connsiteX243" fmla="*/ 3305684 w 5851096"/>
              <a:gd name="connsiteY243" fmla="*/ 366850 h 3089525"/>
              <a:gd name="connsiteX244" fmla="*/ 3393781 w 5851096"/>
              <a:gd name="connsiteY244" fmla="*/ 100280 h 3089525"/>
              <a:gd name="connsiteX245" fmla="*/ 3459303 w 5851096"/>
              <a:gd name="connsiteY245" fmla="*/ 0 h 3089525"/>
              <a:gd name="connsiteX246" fmla="*/ 3635443 w 5851096"/>
              <a:gd name="connsiteY246" fmla="*/ 0 h 3089525"/>
              <a:gd name="connsiteX247" fmla="*/ 3564068 w 5851096"/>
              <a:gd name="connsiteY247" fmla="*/ 79433 h 3089525"/>
              <a:gd name="connsiteX248" fmla="*/ 3445326 w 5851096"/>
              <a:gd name="connsiteY248" fmla="*/ 349642 h 3089525"/>
              <a:gd name="connsiteX249" fmla="*/ 3904544 w 5851096"/>
              <a:gd name="connsiteY249" fmla="*/ 45955 h 3089525"/>
              <a:gd name="connsiteX250" fmla="*/ 3927798 w 5851096"/>
              <a:gd name="connsiteY250" fmla="*/ 0 h 3089525"/>
              <a:gd name="connsiteX251" fmla="*/ 4083290 w 5851096"/>
              <a:gd name="connsiteY251" fmla="*/ 0 h 3089525"/>
              <a:gd name="connsiteX252" fmla="*/ 4029061 w 5851096"/>
              <a:gd name="connsiteY252" fmla="*/ 99096 h 3089525"/>
              <a:gd name="connsiteX253" fmla="*/ 3431338 w 5851096"/>
              <a:gd name="connsiteY253" fmla="*/ 484784 h 3089525"/>
              <a:gd name="connsiteX254" fmla="*/ 3431217 w 5851096"/>
              <a:gd name="connsiteY254" fmla="*/ 485964 h 3089525"/>
              <a:gd name="connsiteX255" fmla="*/ 3414252 w 5851096"/>
              <a:gd name="connsiteY255" fmla="*/ 487548 h 3089525"/>
              <a:gd name="connsiteX256" fmla="*/ 3314425 w 5851096"/>
              <a:gd name="connsiteY256" fmla="*/ 496864 h 3089525"/>
              <a:gd name="connsiteX257" fmla="*/ 3296517 w 5851096"/>
              <a:gd name="connsiteY257" fmla="*/ 498535 h 3089525"/>
              <a:gd name="connsiteX258" fmla="*/ 3296490 w 5851096"/>
              <a:gd name="connsiteY258" fmla="*/ 498027 h 3089525"/>
              <a:gd name="connsiteX259" fmla="*/ 3295968 w 5851096"/>
              <a:gd name="connsiteY259" fmla="*/ 498061 h 3089525"/>
              <a:gd name="connsiteX260" fmla="*/ 3295347 w 5851096"/>
              <a:gd name="connsiteY260" fmla="*/ 486299 h 3089525"/>
              <a:gd name="connsiteX261" fmla="*/ 3295347 w 5851096"/>
              <a:gd name="connsiteY261" fmla="*/ 2244520 h 3089525"/>
              <a:gd name="connsiteX262" fmla="*/ 3296782 w 5851096"/>
              <a:gd name="connsiteY262" fmla="*/ 2227062 h 3089525"/>
              <a:gd name="connsiteX263" fmla="*/ 3304590 w 5851096"/>
              <a:gd name="connsiteY263" fmla="*/ 2132012 h 3089525"/>
              <a:gd name="connsiteX264" fmla="*/ 3305155 w 5851096"/>
              <a:gd name="connsiteY264" fmla="*/ 2125135 h 3089525"/>
              <a:gd name="connsiteX265" fmla="*/ 3305684 w 5851096"/>
              <a:gd name="connsiteY265" fmla="*/ 2125070 h 3089525"/>
              <a:gd name="connsiteX266" fmla="*/ 4027678 w 5851096"/>
              <a:gd name="connsiteY266" fmla="*/ 1412593 h 3089525"/>
              <a:gd name="connsiteX267" fmla="*/ 4027800 w 5851096"/>
              <a:gd name="connsiteY267" fmla="*/ 1411413 h 3089525"/>
              <a:gd name="connsiteX268" fmla="*/ 4044760 w 5851096"/>
              <a:gd name="connsiteY268" fmla="*/ 1409831 h 3089525"/>
              <a:gd name="connsiteX269" fmla="*/ 4144624 w 5851096"/>
              <a:gd name="connsiteY269" fmla="*/ 1400511 h 3089525"/>
              <a:gd name="connsiteX270" fmla="*/ 4162499 w 5851096"/>
              <a:gd name="connsiteY270" fmla="*/ 1398843 h 3089525"/>
              <a:gd name="connsiteX271" fmla="*/ 4162526 w 5851096"/>
              <a:gd name="connsiteY271" fmla="*/ 1399351 h 3089525"/>
              <a:gd name="connsiteX272" fmla="*/ 4163047 w 5851096"/>
              <a:gd name="connsiteY272" fmla="*/ 1399317 h 3089525"/>
              <a:gd name="connsiteX273" fmla="*/ 4163669 w 5851096"/>
              <a:gd name="connsiteY273" fmla="*/ 1411078 h 3089525"/>
              <a:gd name="connsiteX274" fmla="*/ 4162235 w 5851096"/>
              <a:gd name="connsiteY274" fmla="*/ 1428529 h 3089525"/>
              <a:gd name="connsiteX275" fmla="*/ 4154424 w 5851096"/>
              <a:gd name="connsiteY275" fmla="*/ 1523599 h 3089525"/>
              <a:gd name="connsiteX276" fmla="*/ 4153860 w 5851096"/>
              <a:gd name="connsiteY276" fmla="*/ 1530463 h 3089525"/>
              <a:gd name="connsiteX277" fmla="*/ 4153332 w 5851096"/>
              <a:gd name="connsiteY277" fmla="*/ 1530527 h 3089525"/>
              <a:gd name="connsiteX278" fmla="*/ 3431338 w 5851096"/>
              <a:gd name="connsiteY278" fmla="*/ 2243004 h 3089525"/>
              <a:gd name="connsiteX279" fmla="*/ 3431217 w 5851096"/>
              <a:gd name="connsiteY279" fmla="*/ 2244184 h 3089525"/>
              <a:gd name="connsiteX280" fmla="*/ 3414252 w 5851096"/>
              <a:gd name="connsiteY280" fmla="*/ 2245767 h 3089525"/>
              <a:gd name="connsiteX281" fmla="*/ 3314425 w 5851096"/>
              <a:gd name="connsiteY281" fmla="*/ 2255084 h 3089525"/>
              <a:gd name="connsiteX282" fmla="*/ 3296517 w 5851096"/>
              <a:gd name="connsiteY282" fmla="*/ 2256755 h 3089525"/>
              <a:gd name="connsiteX283" fmla="*/ 3296490 w 5851096"/>
              <a:gd name="connsiteY283" fmla="*/ 2256246 h 3089525"/>
              <a:gd name="connsiteX284" fmla="*/ 3295968 w 5851096"/>
              <a:gd name="connsiteY284" fmla="*/ 2256280 h 3089525"/>
              <a:gd name="connsiteX285" fmla="*/ 3295347 w 5851096"/>
              <a:gd name="connsiteY285" fmla="*/ 2244520 h 3089525"/>
              <a:gd name="connsiteX286" fmla="*/ 2555546 w 5851096"/>
              <a:gd name="connsiteY286" fmla="*/ 1223782 h 3089525"/>
              <a:gd name="connsiteX287" fmla="*/ 3123910 w 5851096"/>
              <a:gd name="connsiteY287" fmla="*/ 659222 h 3089525"/>
              <a:gd name="connsiteX288" fmla="*/ 2555546 w 5851096"/>
              <a:gd name="connsiteY288" fmla="*/ 1223782 h 3089525"/>
              <a:gd name="connsiteX289" fmla="*/ 2555546 w 5851096"/>
              <a:gd name="connsiteY289" fmla="*/ 1547735 h 3089525"/>
              <a:gd name="connsiteX290" fmla="*/ 3123910 w 5851096"/>
              <a:gd name="connsiteY290" fmla="*/ 2107862 h 3089525"/>
              <a:gd name="connsiteX291" fmla="*/ 2555546 w 5851096"/>
              <a:gd name="connsiteY291" fmla="*/ 1547735 h 3089525"/>
              <a:gd name="connsiteX292" fmla="*/ 2555546 w 5851096"/>
              <a:gd name="connsiteY292" fmla="*/ 2982001 h 3089525"/>
              <a:gd name="connsiteX293" fmla="*/ 3123910 w 5851096"/>
              <a:gd name="connsiteY293" fmla="*/ 2417442 h 3089525"/>
              <a:gd name="connsiteX294" fmla="*/ 2555546 w 5851096"/>
              <a:gd name="connsiteY294" fmla="*/ 2982001 h 3089525"/>
              <a:gd name="connsiteX295" fmla="*/ 2485948 w 5851096"/>
              <a:gd name="connsiteY295" fmla="*/ 0 h 3089525"/>
              <a:gd name="connsiteX296" fmla="*/ 2641440 w 5851096"/>
              <a:gd name="connsiteY296" fmla="*/ 0 h 3089525"/>
              <a:gd name="connsiteX297" fmla="*/ 2664693 w 5851096"/>
              <a:gd name="connsiteY297" fmla="*/ 45955 h 3089525"/>
              <a:gd name="connsiteX298" fmla="*/ 3123910 w 5851096"/>
              <a:gd name="connsiteY298" fmla="*/ 349642 h 3089525"/>
              <a:gd name="connsiteX299" fmla="*/ 3005167 w 5851096"/>
              <a:gd name="connsiteY299" fmla="*/ 79433 h 3089525"/>
              <a:gd name="connsiteX300" fmla="*/ 2933794 w 5851096"/>
              <a:gd name="connsiteY300" fmla="*/ 0 h 3089525"/>
              <a:gd name="connsiteX301" fmla="*/ 3109934 w 5851096"/>
              <a:gd name="connsiteY301" fmla="*/ 0 h 3089525"/>
              <a:gd name="connsiteX302" fmla="*/ 3175456 w 5851096"/>
              <a:gd name="connsiteY302" fmla="*/ 100280 h 3089525"/>
              <a:gd name="connsiteX303" fmla="*/ 3263553 w 5851096"/>
              <a:gd name="connsiteY303" fmla="*/ 366850 h 3089525"/>
              <a:gd name="connsiteX304" fmla="*/ 3264081 w 5851096"/>
              <a:gd name="connsiteY304" fmla="*/ 366915 h 3089525"/>
              <a:gd name="connsiteX305" fmla="*/ 3264647 w 5851096"/>
              <a:gd name="connsiteY305" fmla="*/ 373792 h 3089525"/>
              <a:gd name="connsiteX306" fmla="*/ 3272455 w 5851096"/>
              <a:gd name="connsiteY306" fmla="*/ 468842 h 3089525"/>
              <a:gd name="connsiteX307" fmla="*/ 3273888 w 5851096"/>
              <a:gd name="connsiteY307" fmla="*/ 486299 h 3089525"/>
              <a:gd name="connsiteX308" fmla="*/ 3273268 w 5851096"/>
              <a:gd name="connsiteY308" fmla="*/ 498061 h 3089525"/>
              <a:gd name="connsiteX309" fmla="*/ 3272746 w 5851096"/>
              <a:gd name="connsiteY309" fmla="*/ 498027 h 3089525"/>
              <a:gd name="connsiteX310" fmla="*/ 3272719 w 5851096"/>
              <a:gd name="connsiteY310" fmla="*/ 498535 h 3089525"/>
              <a:gd name="connsiteX311" fmla="*/ 3254811 w 5851096"/>
              <a:gd name="connsiteY311" fmla="*/ 496864 h 3089525"/>
              <a:gd name="connsiteX312" fmla="*/ 3154984 w 5851096"/>
              <a:gd name="connsiteY312" fmla="*/ 487548 h 3089525"/>
              <a:gd name="connsiteX313" fmla="*/ 3138020 w 5851096"/>
              <a:gd name="connsiteY313" fmla="*/ 485964 h 3089525"/>
              <a:gd name="connsiteX314" fmla="*/ 3137899 w 5851096"/>
              <a:gd name="connsiteY314" fmla="*/ 484784 h 3089525"/>
              <a:gd name="connsiteX315" fmla="*/ 2540177 w 5851096"/>
              <a:gd name="connsiteY315" fmla="*/ 99096 h 3089525"/>
              <a:gd name="connsiteX316" fmla="*/ 2408030 w 5851096"/>
              <a:gd name="connsiteY316" fmla="*/ 3089525 h 3089525"/>
              <a:gd name="connsiteX317" fmla="*/ 2414810 w 5851096"/>
              <a:gd name="connsiteY317" fmla="*/ 3006343 h 3089525"/>
              <a:gd name="connsiteX318" fmla="*/ 2415375 w 5851096"/>
              <a:gd name="connsiteY318" fmla="*/ 2999411 h 3089525"/>
              <a:gd name="connsiteX319" fmla="*/ 2415904 w 5851096"/>
              <a:gd name="connsiteY319" fmla="*/ 2999346 h 3089525"/>
              <a:gd name="connsiteX320" fmla="*/ 3137898 w 5851096"/>
              <a:gd name="connsiteY320" fmla="*/ 2281230 h 3089525"/>
              <a:gd name="connsiteX321" fmla="*/ 3138020 w 5851096"/>
              <a:gd name="connsiteY321" fmla="*/ 2280040 h 3089525"/>
              <a:gd name="connsiteX322" fmla="*/ 3154980 w 5851096"/>
              <a:gd name="connsiteY322" fmla="*/ 2278445 h 3089525"/>
              <a:gd name="connsiteX323" fmla="*/ 3254844 w 5851096"/>
              <a:gd name="connsiteY323" fmla="*/ 2269052 h 3089525"/>
              <a:gd name="connsiteX324" fmla="*/ 3272719 w 5851096"/>
              <a:gd name="connsiteY324" fmla="*/ 2267371 h 3089525"/>
              <a:gd name="connsiteX325" fmla="*/ 3272746 w 5851096"/>
              <a:gd name="connsiteY325" fmla="*/ 2267882 h 3089525"/>
              <a:gd name="connsiteX326" fmla="*/ 3273267 w 5851096"/>
              <a:gd name="connsiteY326" fmla="*/ 2267848 h 3089525"/>
              <a:gd name="connsiteX327" fmla="*/ 3273888 w 5851096"/>
              <a:gd name="connsiteY327" fmla="*/ 2279702 h 3089525"/>
              <a:gd name="connsiteX328" fmla="*/ 3272455 w 5851096"/>
              <a:gd name="connsiteY328" fmla="*/ 2297292 h 3089525"/>
              <a:gd name="connsiteX329" fmla="*/ 3264644 w 5851096"/>
              <a:gd name="connsiteY329" fmla="*/ 2393114 h 3089525"/>
              <a:gd name="connsiteX330" fmla="*/ 3264080 w 5851096"/>
              <a:gd name="connsiteY330" fmla="*/ 2400032 h 3089525"/>
              <a:gd name="connsiteX331" fmla="*/ 3263552 w 5851096"/>
              <a:gd name="connsiteY331" fmla="*/ 2400097 h 3089525"/>
              <a:gd name="connsiteX332" fmla="*/ 2678205 w 5851096"/>
              <a:gd name="connsiteY332" fmla="*/ 3084683 h 3089525"/>
              <a:gd name="connsiteX333" fmla="*/ 2658472 w 5851096"/>
              <a:gd name="connsiteY333" fmla="*/ 3089525 h 3089525"/>
              <a:gd name="connsiteX334" fmla="*/ 2405567 w 5851096"/>
              <a:gd name="connsiteY334" fmla="*/ 1361522 h 3089525"/>
              <a:gd name="connsiteX335" fmla="*/ 2407002 w 5851096"/>
              <a:gd name="connsiteY335" fmla="*/ 1343926 h 3089525"/>
              <a:gd name="connsiteX336" fmla="*/ 2414810 w 5851096"/>
              <a:gd name="connsiteY336" fmla="*/ 1248124 h 3089525"/>
              <a:gd name="connsiteX337" fmla="*/ 2415375 w 5851096"/>
              <a:gd name="connsiteY337" fmla="*/ 1241192 h 3089525"/>
              <a:gd name="connsiteX338" fmla="*/ 2415904 w 5851096"/>
              <a:gd name="connsiteY338" fmla="*/ 1241127 h 3089525"/>
              <a:gd name="connsiteX339" fmla="*/ 3137898 w 5851096"/>
              <a:gd name="connsiteY339" fmla="*/ 523010 h 3089525"/>
              <a:gd name="connsiteX340" fmla="*/ 3138020 w 5851096"/>
              <a:gd name="connsiteY340" fmla="*/ 521820 h 3089525"/>
              <a:gd name="connsiteX341" fmla="*/ 3154980 w 5851096"/>
              <a:gd name="connsiteY341" fmla="*/ 520226 h 3089525"/>
              <a:gd name="connsiteX342" fmla="*/ 3254844 w 5851096"/>
              <a:gd name="connsiteY342" fmla="*/ 510833 h 3089525"/>
              <a:gd name="connsiteX343" fmla="*/ 3272719 w 5851096"/>
              <a:gd name="connsiteY343" fmla="*/ 509151 h 3089525"/>
              <a:gd name="connsiteX344" fmla="*/ 3272746 w 5851096"/>
              <a:gd name="connsiteY344" fmla="*/ 509663 h 3089525"/>
              <a:gd name="connsiteX345" fmla="*/ 3273267 w 5851096"/>
              <a:gd name="connsiteY345" fmla="*/ 509629 h 3089525"/>
              <a:gd name="connsiteX346" fmla="*/ 3273888 w 5851096"/>
              <a:gd name="connsiteY346" fmla="*/ 521483 h 3089525"/>
              <a:gd name="connsiteX347" fmla="*/ 3272455 w 5851096"/>
              <a:gd name="connsiteY347" fmla="*/ 539073 h 3089525"/>
              <a:gd name="connsiteX348" fmla="*/ 3264644 w 5851096"/>
              <a:gd name="connsiteY348" fmla="*/ 634895 h 3089525"/>
              <a:gd name="connsiteX349" fmla="*/ 3264080 w 5851096"/>
              <a:gd name="connsiteY349" fmla="*/ 641812 h 3089525"/>
              <a:gd name="connsiteX350" fmla="*/ 3263552 w 5851096"/>
              <a:gd name="connsiteY350" fmla="*/ 641878 h 3089525"/>
              <a:gd name="connsiteX351" fmla="*/ 2541558 w 5851096"/>
              <a:gd name="connsiteY351" fmla="*/ 1359994 h 3089525"/>
              <a:gd name="connsiteX352" fmla="*/ 2541437 w 5851096"/>
              <a:gd name="connsiteY352" fmla="*/ 1361184 h 3089525"/>
              <a:gd name="connsiteX353" fmla="*/ 2524472 w 5851096"/>
              <a:gd name="connsiteY353" fmla="*/ 1362780 h 3089525"/>
              <a:gd name="connsiteX354" fmla="*/ 2424645 w 5851096"/>
              <a:gd name="connsiteY354" fmla="*/ 1372169 h 3089525"/>
              <a:gd name="connsiteX355" fmla="*/ 2406737 w 5851096"/>
              <a:gd name="connsiteY355" fmla="*/ 1373854 h 3089525"/>
              <a:gd name="connsiteX356" fmla="*/ 2406710 w 5851096"/>
              <a:gd name="connsiteY356" fmla="*/ 1373341 h 3089525"/>
              <a:gd name="connsiteX357" fmla="*/ 2406188 w 5851096"/>
              <a:gd name="connsiteY357" fmla="*/ 1373376 h 3089525"/>
              <a:gd name="connsiteX358" fmla="*/ 2405567 w 5851096"/>
              <a:gd name="connsiteY358" fmla="*/ 1361522 h 3089525"/>
              <a:gd name="connsiteX359" fmla="*/ 2405567 w 5851096"/>
              <a:gd name="connsiteY359" fmla="*/ 1411078 h 3089525"/>
              <a:gd name="connsiteX360" fmla="*/ 2406189 w 5851096"/>
              <a:gd name="connsiteY360" fmla="*/ 1399317 h 3089525"/>
              <a:gd name="connsiteX361" fmla="*/ 2406710 w 5851096"/>
              <a:gd name="connsiteY361" fmla="*/ 1399351 h 3089525"/>
              <a:gd name="connsiteX362" fmla="*/ 2406737 w 5851096"/>
              <a:gd name="connsiteY362" fmla="*/ 1398843 h 3089525"/>
              <a:gd name="connsiteX363" fmla="*/ 2424613 w 5851096"/>
              <a:gd name="connsiteY363" fmla="*/ 1400511 h 3089525"/>
              <a:gd name="connsiteX364" fmla="*/ 2524476 w 5851096"/>
              <a:gd name="connsiteY364" fmla="*/ 1409831 h 3089525"/>
              <a:gd name="connsiteX365" fmla="*/ 2541437 w 5851096"/>
              <a:gd name="connsiteY365" fmla="*/ 1411413 h 3089525"/>
              <a:gd name="connsiteX366" fmla="*/ 2541559 w 5851096"/>
              <a:gd name="connsiteY366" fmla="*/ 1412593 h 3089525"/>
              <a:gd name="connsiteX367" fmla="*/ 3263553 w 5851096"/>
              <a:gd name="connsiteY367" fmla="*/ 2125070 h 3089525"/>
              <a:gd name="connsiteX368" fmla="*/ 3264081 w 5851096"/>
              <a:gd name="connsiteY368" fmla="*/ 2125135 h 3089525"/>
              <a:gd name="connsiteX369" fmla="*/ 3264647 w 5851096"/>
              <a:gd name="connsiteY369" fmla="*/ 2132012 h 3089525"/>
              <a:gd name="connsiteX370" fmla="*/ 3272455 w 5851096"/>
              <a:gd name="connsiteY370" fmla="*/ 2227062 h 3089525"/>
              <a:gd name="connsiteX371" fmla="*/ 3273888 w 5851096"/>
              <a:gd name="connsiteY371" fmla="*/ 2244520 h 3089525"/>
              <a:gd name="connsiteX372" fmla="*/ 3273268 w 5851096"/>
              <a:gd name="connsiteY372" fmla="*/ 2256280 h 3089525"/>
              <a:gd name="connsiteX373" fmla="*/ 3272746 w 5851096"/>
              <a:gd name="connsiteY373" fmla="*/ 2256246 h 3089525"/>
              <a:gd name="connsiteX374" fmla="*/ 3272719 w 5851096"/>
              <a:gd name="connsiteY374" fmla="*/ 2256755 h 3089525"/>
              <a:gd name="connsiteX375" fmla="*/ 3254811 w 5851096"/>
              <a:gd name="connsiteY375" fmla="*/ 2255084 h 3089525"/>
              <a:gd name="connsiteX376" fmla="*/ 3154984 w 5851096"/>
              <a:gd name="connsiteY376" fmla="*/ 2245767 h 3089525"/>
              <a:gd name="connsiteX377" fmla="*/ 3138020 w 5851096"/>
              <a:gd name="connsiteY377" fmla="*/ 2244184 h 3089525"/>
              <a:gd name="connsiteX378" fmla="*/ 3137899 w 5851096"/>
              <a:gd name="connsiteY378" fmla="*/ 2243004 h 3089525"/>
              <a:gd name="connsiteX379" fmla="*/ 2415905 w 5851096"/>
              <a:gd name="connsiteY379" fmla="*/ 1530527 h 3089525"/>
              <a:gd name="connsiteX380" fmla="*/ 2415376 w 5851096"/>
              <a:gd name="connsiteY380" fmla="*/ 1530463 h 3089525"/>
              <a:gd name="connsiteX381" fmla="*/ 2414813 w 5851096"/>
              <a:gd name="connsiteY381" fmla="*/ 1523599 h 3089525"/>
              <a:gd name="connsiteX382" fmla="*/ 2407002 w 5851096"/>
              <a:gd name="connsiteY382" fmla="*/ 1428529 h 3089525"/>
              <a:gd name="connsiteX383" fmla="*/ 2405567 w 5851096"/>
              <a:gd name="connsiteY383" fmla="*/ 1411078 h 3089525"/>
              <a:gd name="connsiteX384" fmla="*/ 1675142 w 5851096"/>
              <a:gd name="connsiteY384" fmla="*/ 659222 h 3089525"/>
              <a:gd name="connsiteX385" fmla="*/ 2243506 w 5851096"/>
              <a:gd name="connsiteY385" fmla="*/ 1223782 h 3089525"/>
              <a:gd name="connsiteX386" fmla="*/ 1675142 w 5851096"/>
              <a:gd name="connsiteY386" fmla="*/ 659222 h 3089525"/>
              <a:gd name="connsiteX387" fmla="*/ 1675142 w 5851096"/>
              <a:gd name="connsiteY387" fmla="*/ 2417442 h 3089525"/>
              <a:gd name="connsiteX388" fmla="*/ 2243506 w 5851096"/>
              <a:gd name="connsiteY388" fmla="*/ 2982001 h 3089525"/>
              <a:gd name="connsiteX389" fmla="*/ 1675142 w 5851096"/>
              <a:gd name="connsiteY389" fmla="*/ 2417442 h 3089525"/>
              <a:gd name="connsiteX390" fmla="*/ 1675140 w 5851096"/>
              <a:gd name="connsiteY390" fmla="*/ 2107862 h 3089525"/>
              <a:gd name="connsiteX391" fmla="*/ 2243504 w 5851096"/>
              <a:gd name="connsiteY391" fmla="*/ 1547735 h 3089525"/>
              <a:gd name="connsiteX392" fmla="*/ 1675140 w 5851096"/>
              <a:gd name="connsiteY392" fmla="*/ 2107862 h 3089525"/>
              <a:gd name="connsiteX393" fmla="*/ 1525164 w 5851096"/>
              <a:gd name="connsiteY393" fmla="*/ 521483 h 3089525"/>
              <a:gd name="connsiteX394" fmla="*/ 1525785 w 5851096"/>
              <a:gd name="connsiteY394" fmla="*/ 509629 h 3089525"/>
              <a:gd name="connsiteX395" fmla="*/ 1526306 w 5851096"/>
              <a:gd name="connsiteY395" fmla="*/ 509663 h 3089525"/>
              <a:gd name="connsiteX396" fmla="*/ 1526333 w 5851096"/>
              <a:gd name="connsiteY396" fmla="*/ 509151 h 3089525"/>
              <a:gd name="connsiteX397" fmla="*/ 1544208 w 5851096"/>
              <a:gd name="connsiteY397" fmla="*/ 510833 h 3089525"/>
              <a:gd name="connsiteX398" fmla="*/ 1644072 w 5851096"/>
              <a:gd name="connsiteY398" fmla="*/ 520226 h 3089525"/>
              <a:gd name="connsiteX399" fmla="*/ 1661032 w 5851096"/>
              <a:gd name="connsiteY399" fmla="*/ 521820 h 3089525"/>
              <a:gd name="connsiteX400" fmla="*/ 1661154 w 5851096"/>
              <a:gd name="connsiteY400" fmla="*/ 523010 h 3089525"/>
              <a:gd name="connsiteX401" fmla="*/ 2383148 w 5851096"/>
              <a:gd name="connsiteY401" fmla="*/ 1241127 h 3089525"/>
              <a:gd name="connsiteX402" fmla="*/ 2383678 w 5851096"/>
              <a:gd name="connsiteY402" fmla="*/ 1241192 h 3089525"/>
              <a:gd name="connsiteX403" fmla="*/ 2384242 w 5851096"/>
              <a:gd name="connsiteY403" fmla="*/ 1248124 h 3089525"/>
              <a:gd name="connsiteX404" fmla="*/ 2392051 w 5851096"/>
              <a:gd name="connsiteY404" fmla="*/ 1343926 h 3089525"/>
              <a:gd name="connsiteX405" fmla="*/ 2393485 w 5851096"/>
              <a:gd name="connsiteY405" fmla="*/ 1361522 h 3089525"/>
              <a:gd name="connsiteX406" fmla="*/ 2392864 w 5851096"/>
              <a:gd name="connsiteY406" fmla="*/ 1373376 h 3089525"/>
              <a:gd name="connsiteX407" fmla="*/ 2392342 w 5851096"/>
              <a:gd name="connsiteY407" fmla="*/ 1373341 h 3089525"/>
              <a:gd name="connsiteX408" fmla="*/ 2392315 w 5851096"/>
              <a:gd name="connsiteY408" fmla="*/ 1373854 h 3089525"/>
              <a:gd name="connsiteX409" fmla="*/ 2374407 w 5851096"/>
              <a:gd name="connsiteY409" fmla="*/ 1372169 h 3089525"/>
              <a:gd name="connsiteX410" fmla="*/ 2274580 w 5851096"/>
              <a:gd name="connsiteY410" fmla="*/ 1362780 h 3089525"/>
              <a:gd name="connsiteX411" fmla="*/ 2257615 w 5851096"/>
              <a:gd name="connsiteY411" fmla="*/ 1361184 h 3089525"/>
              <a:gd name="connsiteX412" fmla="*/ 2257494 w 5851096"/>
              <a:gd name="connsiteY412" fmla="*/ 1359994 h 3089525"/>
              <a:gd name="connsiteX413" fmla="*/ 1535500 w 5851096"/>
              <a:gd name="connsiteY413" fmla="*/ 641878 h 3089525"/>
              <a:gd name="connsiteX414" fmla="*/ 1534972 w 5851096"/>
              <a:gd name="connsiteY414" fmla="*/ 641812 h 3089525"/>
              <a:gd name="connsiteX415" fmla="*/ 1534408 w 5851096"/>
              <a:gd name="connsiteY415" fmla="*/ 634895 h 3089525"/>
              <a:gd name="connsiteX416" fmla="*/ 1526597 w 5851096"/>
              <a:gd name="connsiteY416" fmla="*/ 539073 h 3089525"/>
              <a:gd name="connsiteX417" fmla="*/ 1525164 w 5851096"/>
              <a:gd name="connsiteY417" fmla="*/ 521483 h 3089525"/>
              <a:gd name="connsiteX418" fmla="*/ 1525164 w 5851096"/>
              <a:gd name="connsiteY418" fmla="*/ 2279702 h 3089525"/>
              <a:gd name="connsiteX419" fmla="*/ 1525785 w 5851096"/>
              <a:gd name="connsiteY419" fmla="*/ 2267848 h 3089525"/>
              <a:gd name="connsiteX420" fmla="*/ 1526306 w 5851096"/>
              <a:gd name="connsiteY420" fmla="*/ 2267882 h 3089525"/>
              <a:gd name="connsiteX421" fmla="*/ 1526333 w 5851096"/>
              <a:gd name="connsiteY421" fmla="*/ 2267371 h 3089525"/>
              <a:gd name="connsiteX422" fmla="*/ 1544208 w 5851096"/>
              <a:gd name="connsiteY422" fmla="*/ 2269052 h 3089525"/>
              <a:gd name="connsiteX423" fmla="*/ 1644072 w 5851096"/>
              <a:gd name="connsiteY423" fmla="*/ 2278445 h 3089525"/>
              <a:gd name="connsiteX424" fmla="*/ 1661032 w 5851096"/>
              <a:gd name="connsiteY424" fmla="*/ 2280040 h 3089525"/>
              <a:gd name="connsiteX425" fmla="*/ 1661154 w 5851096"/>
              <a:gd name="connsiteY425" fmla="*/ 2281230 h 3089525"/>
              <a:gd name="connsiteX426" fmla="*/ 2383148 w 5851096"/>
              <a:gd name="connsiteY426" fmla="*/ 2999346 h 3089525"/>
              <a:gd name="connsiteX427" fmla="*/ 2383678 w 5851096"/>
              <a:gd name="connsiteY427" fmla="*/ 2999411 h 3089525"/>
              <a:gd name="connsiteX428" fmla="*/ 2384242 w 5851096"/>
              <a:gd name="connsiteY428" fmla="*/ 3006343 h 3089525"/>
              <a:gd name="connsiteX429" fmla="*/ 2391022 w 5851096"/>
              <a:gd name="connsiteY429" fmla="*/ 3089525 h 3089525"/>
              <a:gd name="connsiteX430" fmla="*/ 2140581 w 5851096"/>
              <a:gd name="connsiteY430" fmla="*/ 3089525 h 3089525"/>
              <a:gd name="connsiteX431" fmla="*/ 2120847 w 5851096"/>
              <a:gd name="connsiteY431" fmla="*/ 3084683 h 3089525"/>
              <a:gd name="connsiteX432" fmla="*/ 1535500 w 5851096"/>
              <a:gd name="connsiteY432" fmla="*/ 2400097 h 3089525"/>
              <a:gd name="connsiteX433" fmla="*/ 1534972 w 5851096"/>
              <a:gd name="connsiteY433" fmla="*/ 2400032 h 3089525"/>
              <a:gd name="connsiteX434" fmla="*/ 1534408 w 5851096"/>
              <a:gd name="connsiteY434" fmla="*/ 2393114 h 3089525"/>
              <a:gd name="connsiteX435" fmla="*/ 1526597 w 5851096"/>
              <a:gd name="connsiteY435" fmla="*/ 2297292 h 3089525"/>
              <a:gd name="connsiteX436" fmla="*/ 1525164 w 5851096"/>
              <a:gd name="connsiteY436" fmla="*/ 2279702 h 3089525"/>
              <a:gd name="connsiteX437" fmla="*/ 1525162 w 5851096"/>
              <a:gd name="connsiteY437" fmla="*/ 486299 h 3089525"/>
              <a:gd name="connsiteX438" fmla="*/ 1526595 w 5851096"/>
              <a:gd name="connsiteY438" fmla="*/ 468842 h 3089525"/>
              <a:gd name="connsiteX439" fmla="*/ 1534403 w 5851096"/>
              <a:gd name="connsiteY439" fmla="*/ 373792 h 3089525"/>
              <a:gd name="connsiteX440" fmla="*/ 1534969 w 5851096"/>
              <a:gd name="connsiteY440" fmla="*/ 366915 h 3089525"/>
              <a:gd name="connsiteX441" fmla="*/ 1535497 w 5851096"/>
              <a:gd name="connsiteY441" fmla="*/ 366850 h 3089525"/>
              <a:gd name="connsiteX442" fmla="*/ 1623594 w 5851096"/>
              <a:gd name="connsiteY442" fmla="*/ 100280 h 3089525"/>
              <a:gd name="connsiteX443" fmla="*/ 1689117 w 5851096"/>
              <a:gd name="connsiteY443" fmla="*/ 0 h 3089525"/>
              <a:gd name="connsiteX444" fmla="*/ 1865257 w 5851096"/>
              <a:gd name="connsiteY444" fmla="*/ 0 h 3089525"/>
              <a:gd name="connsiteX445" fmla="*/ 1793882 w 5851096"/>
              <a:gd name="connsiteY445" fmla="*/ 79433 h 3089525"/>
              <a:gd name="connsiteX446" fmla="*/ 1675140 w 5851096"/>
              <a:gd name="connsiteY446" fmla="*/ 349642 h 3089525"/>
              <a:gd name="connsiteX447" fmla="*/ 2134358 w 5851096"/>
              <a:gd name="connsiteY447" fmla="*/ 45955 h 3089525"/>
              <a:gd name="connsiteX448" fmla="*/ 2157611 w 5851096"/>
              <a:gd name="connsiteY448" fmla="*/ 0 h 3089525"/>
              <a:gd name="connsiteX449" fmla="*/ 2313103 w 5851096"/>
              <a:gd name="connsiteY449" fmla="*/ 0 h 3089525"/>
              <a:gd name="connsiteX450" fmla="*/ 2258874 w 5851096"/>
              <a:gd name="connsiteY450" fmla="*/ 99096 h 3089525"/>
              <a:gd name="connsiteX451" fmla="*/ 1661151 w 5851096"/>
              <a:gd name="connsiteY451" fmla="*/ 484784 h 3089525"/>
              <a:gd name="connsiteX452" fmla="*/ 1661030 w 5851096"/>
              <a:gd name="connsiteY452" fmla="*/ 485964 h 3089525"/>
              <a:gd name="connsiteX453" fmla="*/ 1644066 w 5851096"/>
              <a:gd name="connsiteY453" fmla="*/ 487548 h 3089525"/>
              <a:gd name="connsiteX454" fmla="*/ 1544239 w 5851096"/>
              <a:gd name="connsiteY454" fmla="*/ 496864 h 3089525"/>
              <a:gd name="connsiteX455" fmla="*/ 1526331 w 5851096"/>
              <a:gd name="connsiteY455" fmla="*/ 498535 h 3089525"/>
              <a:gd name="connsiteX456" fmla="*/ 1526304 w 5851096"/>
              <a:gd name="connsiteY456" fmla="*/ 498027 h 3089525"/>
              <a:gd name="connsiteX457" fmla="*/ 1525782 w 5851096"/>
              <a:gd name="connsiteY457" fmla="*/ 498061 h 3089525"/>
              <a:gd name="connsiteX458" fmla="*/ 1525162 w 5851096"/>
              <a:gd name="connsiteY458" fmla="*/ 486299 h 3089525"/>
              <a:gd name="connsiteX459" fmla="*/ 1525161 w 5851096"/>
              <a:gd name="connsiteY459" fmla="*/ 2244520 h 3089525"/>
              <a:gd name="connsiteX460" fmla="*/ 1526595 w 5851096"/>
              <a:gd name="connsiteY460" fmla="*/ 2227062 h 3089525"/>
              <a:gd name="connsiteX461" fmla="*/ 1534403 w 5851096"/>
              <a:gd name="connsiteY461" fmla="*/ 2132012 h 3089525"/>
              <a:gd name="connsiteX462" fmla="*/ 1534969 w 5851096"/>
              <a:gd name="connsiteY462" fmla="*/ 2125135 h 3089525"/>
              <a:gd name="connsiteX463" fmla="*/ 1535497 w 5851096"/>
              <a:gd name="connsiteY463" fmla="*/ 2125070 h 3089525"/>
              <a:gd name="connsiteX464" fmla="*/ 2257491 w 5851096"/>
              <a:gd name="connsiteY464" fmla="*/ 1412593 h 3089525"/>
              <a:gd name="connsiteX465" fmla="*/ 2257613 w 5851096"/>
              <a:gd name="connsiteY465" fmla="*/ 1411413 h 3089525"/>
              <a:gd name="connsiteX466" fmla="*/ 2274574 w 5851096"/>
              <a:gd name="connsiteY466" fmla="*/ 1409831 h 3089525"/>
              <a:gd name="connsiteX467" fmla="*/ 2374437 w 5851096"/>
              <a:gd name="connsiteY467" fmla="*/ 1400511 h 3089525"/>
              <a:gd name="connsiteX468" fmla="*/ 2392313 w 5851096"/>
              <a:gd name="connsiteY468" fmla="*/ 1398843 h 3089525"/>
              <a:gd name="connsiteX469" fmla="*/ 2392341 w 5851096"/>
              <a:gd name="connsiteY469" fmla="*/ 1399351 h 3089525"/>
              <a:gd name="connsiteX470" fmla="*/ 2392861 w 5851096"/>
              <a:gd name="connsiteY470" fmla="*/ 1399317 h 3089525"/>
              <a:gd name="connsiteX471" fmla="*/ 2393483 w 5851096"/>
              <a:gd name="connsiteY471" fmla="*/ 1411078 h 3089525"/>
              <a:gd name="connsiteX472" fmla="*/ 2392048 w 5851096"/>
              <a:gd name="connsiteY472" fmla="*/ 1428529 h 3089525"/>
              <a:gd name="connsiteX473" fmla="*/ 2384237 w 5851096"/>
              <a:gd name="connsiteY473" fmla="*/ 1523599 h 3089525"/>
              <a:gd name="connsiteX474" fmla="*/ 2383674 w 5851096"/>
              <a:gd name="connsiteY474" fmla="*/ 1530463 h 3089525"/>
              <a:gd name="connsiteX475" fmla="*/ 2383145 w 5851096"/>
              <a:gd name="connsiteY475" fmla="*/ 1530527 h 3089525"/>
              <a:gd name="connsiteX476" fmla="*/ 1661151 w 5851096"/>
              <a:gd name="connsiteY476" fmla="*/ 2243004 h 3089525"/>
              <a:gd name="connsiteX477" fmla="*/ 1661030 w 5851096"/>
              <a:gd name="connsiteY477" fmla="*/ 2244184 h 3089525"/>
              <a:gd name="connsiteX478" fmla="*/ 1644066 w 5851096"/>
              <a:gd name="connsiteY478" fmla="*/ 2245767 h 3089525"/>
              <a:gd name="connsiteX479" fmla="*/ 1544238 w 5851096"/>
              <a:gd name="connsiteY479" fmla="*/ 2255084 h 3089525"/>
              <a:gd name="connsiteX480" fmla="*/ 1526331 w 5851096"/>
              <a:gd name="connsiteY480" fmla="*/ 2256755 h 3089525"/>
              <a:gd name="connsiteX481" fmla="*/ 1526304 w 5851096"/>
              <a:gd name="connsiteY481" fmla="*/ 2256246 h 3089525"/>
              <a:gd name="connsiteX482" fmla="*/ 1525782 w 5851096"/>
              <a:gd name="connsiteY482" fmla="*/ 2256280 h 3089525"/>
              <a:gd name="connsiteX483" fmla="*/ 1525161 w 5851096"/>
              <a:gd name="connsiteY483" fmla="*/ 2244520 h 3089525"/>
              <a:gd name="connsiteX484" fmla="*/ 785360 w 5851096"/>
              <a:gd name="connsiteY484" fmla="*/ 1223782 h 3089525"/>
              <a:gd name="connsiteX485" fmla="*/ 1353724 w 5851096"/>
              <a:gd name="connsiteY485" fmla="*/ 659222 h 3089525"/>
              <a:gd name="connsiteX486" fmla="*/ 785360 w 5851096"/>
              <a:gd name="connsiteY486" fmla="*/ 1223782 h 3089525"/>
              <a:gd name="connsiteX487" fmla="*/ 785360 w 5851096"/>
              <a:gd name="connsiteY487" fmla="*/ 1547735 h 3089525"/>
              <a:gd name="connsiteX488" fmla="*/ 1353724 w 5851096"/>
              <a:gd name="connsiteY488" fmla="*/ 2107862 h 3089525"/>
              <a:gd name="connsiteX489" fmla="*/ 785360 w 5851096"/>
              <a:gd name="connsiteY489" fmla="*/ 1547735 h 3089525"/>
              <a:gd name="connsiteX490" fmla="*/ 785360 w 5851096"/>
              <a:gd name="connsiteY490" fmla="*/ 2982001 h 3089525"/>
              <a:gd name="connsiteX491" fmla="*/ 1353724 w 5851096"/>
              <a:gd name="connsiteY491" fmla="*/ 2417442 h 3089525"/>
              <a:gd name="connsiteX492" fmla="*/ 785360 w 5851096"/>
              <a:gd name="connsiteY492" fmla="*/ 2982001 h 3089525"/>
              <a:gd name="connsiteX493" fmla="*/ 715762 w 5851096"/>
              <a:gd name="connsiteY493" fmla="*/ 0 h 3089525"/>
              <a:gd name="connsiteX494" fmla="*/ 871255 w 5851096"/>
              <a:gd name="connsiteY494" fmla="*/ 0 h 3089525"/>
              <a:gd name="connsiteX495" fmla="*/ 894508 w 5851096"/>
              <a:gd name="connsiteY495" fmla="*/ 45955 h 3089525"/>
              <a:gd name="connsiteX496" fmla="*/ 1353724 w 5851096"/>
              <a:gd name="connsiteY496" fmla="*/ 349642 h 3089525"/>
              <a:gd name="connsiteX497" fmla="*/ 1234983 w 5851096"/>
              <a:gd name="connsiteY497" fmla="*/ 79433 h 3089525"/>
              <a:gd name="connsiteX498" fmla="*/ 1163608 w 5851096"/>
              <a:gd name="connsiteY498" fmla="*/ 0 h 3089525"/>
              <a:gd name="connsiteX499" fmla="*/ 1339748 w 5851096"/>
              <a:gd name="connsiteY499" fmla="*/ 0 h 3089525"/>
              <a:gd name="connsiteX500" fmla="*/ 1405271 w 5851096"/>
              <a:gd name="connsiteY500" fmla="*/ 100280 h 3089525"/>
              <a:gd name="connsiteX501" fmla="*/ 1493366 w 5851096"/>
              <a:gd name="connsiteY501" fmla="*/ 366850 h 3089525"/>
              <a:gd name="connsiteX502" fmla="*/ 1493895 w 5851096"/>
              <a:gd name="connsiteY502" fmla="*/ 366914 h 3089525"/>
              <a:gd name="connsiteX503" fmla="*/ 1494460 w 5851096"/>
              <a:gd name="connsiteY503" fmla="*/ 373792 h 3089525"/>
              <a:gd name="connsiteX504" fmla="*/ 1502268 w 5851096"/>
              <a:gd name="connsiteY504" fmla="*/ 468842 h 3089525"/>
              <a:gd name="connsiteX505" fmla="*/ 1503703 w 5851096"/>
              <a:gd name="connsiteY505" fmla="*/ 486299 h 3089525"/>
              <a:gd name="connsiteX506" fmla="*/ 1503082 w 5851096"/>
              <a:gd name="connsiteY506" fmla="*/ 498061 h 3089525"/>
              <a:gd name="connsiteX507" fmla="*/ 1502560 w 5851096"/>
              <a:gd name="connsiteY507" fmla="*/ 498027 h 3089525"/>
              <a:gd name="connsiteX508" fmla="*/ 1502533 w 5851096"/>
              <a:gd name="connsiteY508" fmla="*/ 498535 h 3089525"/>
              <a:gd name="connsiteX509" fmla="*/ 1484625 w 5851096"/>
              <a:gd name="connsiteY509" fmla="*/ 496864 h 3089525"/>
              <a:gd name="connsiteX510" fmla="*/ 1384798 w 5851096"/>
              <a:gd name="connsiteY510" fmla="*/ 487548 h 3089525"/>
              <a:gd name="connsiteX511" fmla="*/ 1367833 w 5851096"/>
              <a:gd name="connsiteY511" fmla="*/ 485964 h 3089525"/>
              <a:gd name="connsiteX512" fmla="*/ 1367712 w 5851096"/>
              <a:gd name="connsiteY512" fmla="*/ 484784 h 3089525"/>
              <a:gd name="connsiteX513" fmla="*/ 769992 w 5851096"/>
              <a:gd name="connsiteY513" fmla="*/ 99096 h 3089525"/>
              <a:gd name="connsiteX514" fmla="*/ 637843 w 5851096"/>
              <a:gd name="connsiteY514" fmla="*/ 3089525 h 3089525"/>
              <a:gd name="connsiteX515" fmla="*/ 644623 w 5851096"/>
              <a:gd name="connsiteY515" fmla="*/ 3006343 h 3089525"/>
              <a:gd name="connsiteX516" fmla="*/ 645189 w 5851096"/>
              <a:gd name="connsiteY516" fmla="*/ 2999411 h 3089525"/>
              <a:gd name="connsiteX517" fmla="*/ 645717 w 5851096"/>
              <a:gd name="connsiteY517" fmla="*/ 2999346 h 3089525"/>
              <a:gd name="connsiteX518" fmla="*/ 1367711 w 5851096"/>
              <a:gd name="connsiteY518" fmla="*/ 2281230 h 3089525"/>
              <a:gd name="connsiteX519" fmla="*/ 1367833 w 5851096"/>
              <a:gd name="connsiteY519" fmla="*/ 2280040 h 3089525"/>
              <a:gd name="connsiteX520" fmla="*/ 1384794 w 5851096"/>
              <a:gd name="connsiteY520" fmla="*/ 2278445 h 3089525"/>
              <a:gd name="connsiteX521" fmla="*/ 1484657 w 5851096"/>
              <a:gd name="connsiteY521" fmla="*/ 2269052 h 3089525"/>
              <a:gd name="connsiteX522" fmla="*/ 1502533 w 5851096"/>
              <a:gd name="connsiteY522" fmla="*/ 2267371 h 3089525"/>
              <a:gd name="connsiteX523" fmla="*/ 1502560 w 5851096"/>
              <a:gd name="connsiteY523" fmla="*/ 2267882 h 3089525"/>
              <a:gd name="connsiteX524" fmla="*/ 1503081 w 5851096"/>
              <a:gd name="connsiteY524" fmla="*/ 2267848 h 3089525"/>
              <a:gd name="connsiteX525" fmla="*/ 1503703 w 5851096"/>
              <a:gd name="connsiteY525" fmla="*/ 2279702 h 3089525"/>
              <a:gd name="connsiteX526" fmla="*/ 1502268 w 5851096"/>
              <a:gd name="connsiteY526" fmla="*/ 2297292 h 3089525"/>
              <a:gd name="connsiteX527" fmla="*/ 1494457 w 5851096"/>
              <a:gd name="connsiteY527" fmla="*/ 2393114 h 3089525"/>
              <a:gd name="connsiteX528" fmla="*/ 1493894 w 5851096"/>
              <a:gd name="connsiteY528" fmla="*/ 2400032 h 3089525"/>
              <a:gd name="connsiteX529" fmla="*/ 1493365 w 5851096"/>
              <a:gd name="connsiteY529" fmla="*/ 2400097 h 3089525"/>
              <a:gd name="connsiteX530" fmla="*/ 908018 w 5851096"/>
              <a:gd name="connsiteY530" fmla="*/ 3084683 h 3089525"/>
              <a:gd name="connsiteX531" fmla="*/ 888285 w 5851096"/>
              <a:gd name="connsiteY531" fmla="*/ 3089525 h 3089525"/>
              <a:gd name="connsiteX532" fmla="*/ 635382 w 5851096"/>
              <a:gd name="connsiteY532" fmla="*/ 1361522 h 3089525"/>
              <a:gd name="connsiteX533" fmla="*/ 636815 w 5851096"/>
              <a:gd name="connsiteY533" fmla="*/ 1343926 h 3089525"/>
              <a:gd name="connsiteX534" fmla="*/ 644623 w 5851096"/>
              <a:gd name="connsiteY534" fmla="*/ 1248124 h 3089525"/>
              <a:gd name="connsiteX535" fmla="*/ 645189 w 5851096"/>
              <a:gd name="connsiteY535" fmla="*/ 1241192 h 3089525"/>
              <a:gd name="connsiteX536" fmla="*/ 645717 w 5851096"/>
              <a:gd name="connsiteY536" fmla="*/ 1241127 h 3089525"/>
              <a:gd name="connsiteX537" fmla="*/ 1367711 w 5851096"/>
              <a:gd name="connsiteY537" fmla="*/ 523010 h 3089525"/>
              <a:gd name="connsiteX538" fmla="*/ 1367833 w 5851096"/>
              <a:gd name="connsiteY538" fmla="*/ 521820 h 3089525"/>
              <a:gd name="connsiteX539" fmla="*/ 1384794 w 5851096"/>
              <a:gd name="connsiteY539" fmla="*/ 520226 h 3089525"/>
              <a:gd name="connsiteX540" fmla="*/ 1484657 w 5851096"/>
              <a:gd name="connsiteY540" fmla="*/ 510833 h 3089525"/>
              <a:gd name="connsiteX541" fmla="*/ 1502533 w 5851096"/>
              <a:gd name="connsiteY541" fmla="*/ 509151 h 3089525"/>
              <a:gd name="connsiteX542" fmla="*/ 1502560 w 5851096"/>
              <a:gd name="connsiteY542" fmla="*/ 509663 h 3089525"/>
              <a:gd name="connsiteX543" fmla="*/ 1503081 w 5851096"/>
              <a:gd name="connsiteY543" fmla="*/ 509629 h 3089525"/>
              <a:gd name="connsiteX544" fmla="*/ 1503703 w 5851096"/>
              <a:gd name="connsiteY544" fmla="*/ 521483 h 3089525"/>
              <a:gd name="connsiteX545" fmla="*/ 1502268 w 5851096"/>
              <a:gd name="connsiteY545" fmla="*/ 539073 h 3089525"/>
              <a:gd name="connsiteX546" fmla="*/ 1494457 w 5851096"/>
              <a:gd name="connsiteY546" fmla="*/ 634895 h 3089525"/>
              <a:gd name="connsiteX547" fmla="*/ 1493894 w 5851096"/>
              <a:gd name="connsiteY547" fmla="*/ 641812 h 3089525"/>
              <a:gd name="connsiteX548" fmla="*/ 1493365 w 5851096"/>
              <a:gd name="connsiteY548" fmla="*/ 641878 h 3089525"/>
              <a:gd name="connsiteX549" fmla="*/ 771371 w 5851096"/>
              <a:gd name="connsiteY549" fmla="*/ 1359994 h 3089525"/>
              <a:gd name="connsiteX550" fmla="*/ 771250 w 5851096"/>
              <a:gd name="connsiteY550" fmla="*/ 1361184 h 3089525"/>
              <a:gd name="connsiteX551" fmla="*/ 754286 w 5851096"/>
              <a:gd name="connsiteY551" fmla="*/ 1362780 h 3089525"/>
              <a:gd name="connsiteX552" fmla="*/ 654458 w 5851096"/>
              <a:gd name="connsiteY552" fmla="*/ 1372169 h 3089525"/>
              <a:gd name="connsiteX553" fmla="*/ 636551 w 5851096"/>
              <a:gd name="connsiteY553" fmla="*/ 1373854 h 3089525"/>
              <a:gd name="connsiteX554" fmla="*/ 636524 w 5851096"/>
              <a:gd name="connsiteY554" fmla="*/ 1373341 h 3089525"/>
              <a:gd name="connsiteX555" fmla="*/ 636002 w 5851096"/>
              <a:gd name="connsiteY555" fmla="*/ 1373376 h 3089525"/>
              <a:gd name="connsiteX556" fmla="*/ 635382 w 5851096"/>
              <a:gd name="connsiteY556" fmla="*/ 1361522 h 3089525"/>
              <a:gd name="connsiteX557" fmla="*/ 635382 w 5851096"/>
              <a:gd name="connsiteY557" fmla="*/ 1411078 h 3089525"/>
              <a:gd name="connsiteX558" fmla="*/ 636003 w 5851096"/>
              <a:gd name="connsiteY558" fmla="*/ 1399317 h 3089525"/>
              <a:gd name="connsiteX559" fmla="*/ 636524 w 5851096"/>
              <a:gd name="connsiteY559" fmla="*/ 1399351 h 3089525"/>
              <a:gd name="connsiteX560" fmla="*/ 636551 w 5851096"/>
              <a:gd name="connsiteY560" fmla="*/ 1398843 h 3089525"/>
              <a:gd name="connsiteX561" fmla="*/ 654426 w 5851096"/>
              <a:gd name="connsiteY561" fmla="*/ 1400511 h 3089525"/>
              <a:gd name="connsiteX562" fmla="*/ 754290 w 5851096"/>
              <a:gd name="connsiteY562" fmla="*/ 1409831 h 3089525"/>
              <a:gd name="connsiteX563" fmla="*/ 771250 w 5851096"/>
              <a:gd name="connsiteY563" fmla="*/ 1411413 h 3089525"/>
              <a:gd name="connsiteX564" fmla="*/ 771372 w 5851096"/>
              <a:gd name="connsiteY564" fmla="*/ 1412593 h 3089525"/>
              <a:gd name="connsiteX565" fmla="*/ 1493366 w 5851096"/>
              <a:gd name="connsiteY565" fmla="*/ 2125070 h 3089525"/>
              <a:gd name="connsiteX566" fmla="*/ 1493895 w 5851096"/>
              <a:gd name="connsiteY566" fmla="*/ 2125135 h 3089525"/>
              <a:gd name="connsiteX567" fmla="*/ 1494460 w 5851096"/>
              <a:gd name="connsiteY567" fmla="*/ 2132012 h 3089525"/>
              <a:gd name="connsiteX568" fmla="*/ 1502268 w 5851096"/>
              <a:gd name="connsiteY568" fmla="*/ 2227062 h 3089525"/>
              <a:gd name="connsiteX569" fmla="*/ 1503703 w 5851096"/>
              <a:gd name="connsiteY569" fmla="*/ 2244520 h 3089525"/>
              <a:gd name="connsiteX570" fmla="*/ 1503082 w 5851096"/>
              <a:gd name="connsiteY570" fmla="*/ 2256280 h 3089525"/>
              <a:gd name="connsiteX571" fmla="*/ 1502560 w 5851096"/>
              <a:gd name="connsiteY571" fmla="*/ 2256246 h 3089525"/>
              <a:gd name="connsiteX572" fmla="*/ 1502533 w 5851096"/>
              <a:gd name="connsiteY572" fmla="*/ 2256755 h 3089525"/>
              <a:gd name="connsiteX573" fmla="*/ 1484625 w 5851096"/>
              <a:gd name="connsiteY573" fmla="*/ 2255084 h 3089525"/>
              <a:gd name="connsiteX574" fmla="*/ 1384798 w 5851096"/>
              <a:gd name="connsiteY574" fmla="*/ 2245767 h 3089525"/>
              <a:gd name="connsiteX575" fmla="*/ 1367833 w 5851096"/>
              <a:gd name="connsiteY575" fmla="*/ 2244184 h 3089525"/>
              <a:gd name="connsiteX576" fmla="*/ 1367712 w 5851096"/>
              <a:gd name="connsiteY576" fmla="*/ 2243004 h 3089525"/>
              <a:gd name="connsiteX577" fmla="*/ 645718 w 5851096"/>
              <a:gd name="connsiteY577" fmla="*/ 1530527 h 3089525"/>
              <a:gd name="connsiteX578" fmla="*/ 645190 w 5851096"/>
              <a:gd name="connsiteY578" fmla="*/ 1530463 h 3089525"/>
              <a:gd name="connsiteX579" fmla="*/ 644626 w 5851096"/>
              <a:gd name="connsiteY579" fmla="*/ 1523599 h 3089525"/>
              <a:gd name="connsiteX580" fmla="*/ 636815 w 5851096"/>
              <a:gd name="connsiteY580" fmla="*/ 1428529 h 3089525"/>
              <a:gd name="connsiteX581" fmla="*/ 635382 w 5851096"/>
              <a:gd name="connsiteY581" fmla="*/ 1411078 h 3089525"/>
              <a:gd name="connsiteX582" fmla="*/ 0 w 5851096"/>
              <a:gd name="connsiteY582" fmla="*/ 120584 h 3089525"/>
              <a:gd name="connsiteX583" fmla="*/ 0 w 5851096"/>
              <a:gd name="connsiteY583" fmla="*/ 0 h 3089525"/>
              <a:gd name="connsiteX584" fmla="*/ 95071 w 5851096"/>
              <a:gd name="connsiteY584" fmla="*/ 0 h 3089525"/>
              <a:gd name="connsiteX585" fmla="*/ 23697 w 5851096"/>
              <a:gd name="connsiteY585" fmla="*/ 79433 h 3089525"/>
              <a:gd name="connsiteX586" fmla="*/ 0 w 5851096"/>
              <a:gd name="connsiteY586" fmla="*/ 459154 h 3089525"/>
              <a:gd name="connsiteX587" fmla="*/ 0 w 5851096"/>
              <a:gd name="connsiteY587" fmla="*/ 322913 h 3089525"/>
              <a:gd name="connsiteX588" fmla="*/ 85961 w 5851096"/>
              <a:gd name="connsiteY588" fmla="*/ 286715 h 3089525"/>
              <a:gd name="connsiteX589" fmla="*/ 364172 w 5851096"/>
              <a:gd name="connsiteY589" fmla="*/ 45955 h 3089525"/>
              <a:gd name="connsiteX590" fmla="*/ 387426 w 5851096"/>
              <a:gd name="connsiteY590" fmla="*/ 0 h 3089525"/>
              <a:gd name="connsiteX591" fmla="*/ 542918 w 5851096"/>
              <a:gd name="connsiteY591" fmla="*/ 0 h 3089525"/>
              <a:gd name="connsiteX592" fmla="*/ 488688 w 5851096"/>
              <a:gd name="connsiteY592" fmla="*/ 99096 h 3089525"/>
              <a:gd name="connsiteX593" fmla="*/ 13938 w 5851096"/>
              <a:gd name="connsiteY593" fmla="*/ 455878 h 3089525"/>
              <a:gd name="connsiteX594" fmla="*/ 0 w 5851096"/>
              <a:gd name="connsiteY594" fmla="*/ 1108862 h 3089525"/>
              <a:gd name="connsiteX595" fmla="*/ 0 w 5851096"/>
              <a:gd name="connsiteY595" fmla="*/ 893255 h 3089525"/>
              <a:gd name="connsiteX596" fmla="*/ 33376 w 5851096"/>
              <a:gd name="connsiteY596" fmla="*/ 945052 h 3089525"/>
              <a:gd name="connsiteX597" fmla="*/ 473320 w 5851096"/>
              <a:gd name="connsiteY597" fmla="*/ 1223782 h 3089525"/>
              <a:gd name="connsiteX598" fmla="*/ 9746 w 5851096"/>
              <a:gd name="connsiteY598" fmla="*/ 689563 h 3089525"/>
              <a:gd name="connsiteX599" fmla="*/ 0 w 5851096"/>
              <a:gd name="connsiteY599" fmla="*/ 686740 h 3089525"/>
              <a:gd name="connsiteX600" fmla="*/ 0 w 5851096"/>
              <a:gd name="connsiteY600" fmla="*/ 549764 h 3089525"/>
              <a:gd name="connsiteX601" fmla="*/ 27617 w 5851096"/>
              <a:gd name="connsiteY601" fmla="*/ 556541 h 3089525"/>
              <a:gd name="connsiteX602" fmla="*/ 612962 w 5851096"/>
              <a:gd name="connsiteY602" fmla="*/ 1241127 h 3089525"/>
              <a:gd name="connsiteX603" fmla="*/ 613492 w 5851096"/>
              <a:gd name="connsiteY603" fmla="*/ 1241192 h 3089525"/>
              <a:gd name="connsiteX604" fmla="*/ 614057 w 5851096"/>
              <a:gd name="connsiteY604" fmla="*/ 1248124 h 3089525"/>
              <a:gd name="connsiteX605" fmla="*/ 621865 w 5851096"/>
              <a:gd name="connsiteY605" fmla="*/ 1343926 h 3089525"/>
              <a:gd name="connsiteX606" fmla="*/ 623299 w 5851096"/>
              <a:gd name="connsiteY606" fmla="*/ 1361522 h 3089525"/>
              <a:gd name="connsiteX607" fmla="*/ 622679 w 5851096"/>
              <a:gd name="connsiteY607" fmla="*/ 1373376 h 3089525"/>
              <a:gd name="connsiteX608" fmla="*/ 622157 w 5851096"/>
              <a:gd name="connsiteY608" fmla="*/ 1373341 h 3089525"/>
              <a:gd name="connsiteX609" fmla="*/ 622129 w 5851096"/>
              <a:gd name="connsiteY609" fmla="*/ 1373854 h 3089525"/>
              <a:gd name="connsiteX610" fmla="*/ 604221 w 5851096"/>
              <a:gd name="connsiteY610" fmla="*/ 1372169 h 3089525"/>
              <a:gd name="connsiteX611" fmla="*/ 504394 w 5851096"/>
              <a:gd name="connsiteY611" fmla="*/ 1362780 h 3089525"/>
              <a:gd name="connsiteX612" fmla="*/ 487429 w 5851096"/>
              <a:gd name="connsiteY612" fmla="*/ 1361184 h 3089525"/>
              <a:gd name="connsiteX613" fmla="*/ 487308 w 5851096"/>
              <a:gd name="connsiteY613" fmla="*/ 1359994 h 3089525"/>
              <a:gd name="connsiteX614" fmla="*/ 5260 w 5851096"/>
              <a:gd name="connsiteY614" fmla="*/ 1114967 h 3089525"/>
              <a:gd name="connsiteX615" fmla="*/ 0 w 5851096"/>
              <a:gd name="connsiteY615" fmla="*/ 2216459 h 3089525"/>
              <a:gd name="connsiteX616" fmla="*/ 0 w 5851096"/>
              <a:gd name="connsiteY616" fmla="*/ 2080559 h 3089525"/>
              <a:gd name="connsiteX617" fmla="*/ 9744 w 5851096"/>
              <a:gd name="connsiteY617" fmla="*/ 2077760 h 3089525"/>
              <a:gd name="connsiteX618" fmla="*/ 473318 w 5851096"/>
              <a:gd name="connsiteY618" fmla="*/ 1547735 h 3089525"/>
              <a:gd name="connsiteX619" fmla="*/ 33374 w 5851096"/>
              <a:gd name="connsiteY619" fmla="*/ 1824276 h 3089525"/>
              <a:gd name="connsiteX620" fmla="*/ 0 w 5851096"/>
              <a:gd name="connsiteY620" fmla="*/ 1875663 h 3089525"/>
              <a:gd name="connsiteX621" fmla="*/ 0 w 5851096"/>
              <a:gd name="connsiteY621" fmla="*/ 1661750 h 3089525"/>
              <a:gd name="connsiteX622" fmla="*/ 5257 w 5851096"/>
              <a:gd name="connsiteY622" fmla="*/ 1655695 h 3089525"/>
              <a:gd name="connsiteX623" fmla="*/ 487305 w 5851096"/>
              <a:gd name="connsiteY623" fmla="*/ 1412593 h 3089525"/>
              <a:gd name="connsiteX624" fmla="*/ 487427 w 5851096"/>
              <a:gd name="connsiteY624" fmla="*/ 1411413 h 3089525"/>
              <a:gd name="connsiteX625" fmla="*/ 504388 w 5851096"/>
              <a:gd name="connsiteY625" fmla="*/ 1409831 h 3089525"/>
              <a:gd name="connsiteX626" fmla="*/ 604251 w 5851096"/>
              <a:gd name="connsiteY626" fmla="*/ 1400511 h 3089525"/>
              <a:gd name="connsiteX627" fmla="*/ 622127 w 5851096"/>
              <a:gd name="connsiteY627" fmla="*/ 1398843 h 3089525"/>
              <a:gd name="connsiteX628" fmla="*/ 622154 w 5851096"/>
              <a:gd name="connsiteY628" fmla="*/ 1399351 h 3089525"/>
              <a:gd name="connsiteX629" fmla="*/ 622675 w 5851096"/>
              <a:gd name="connsiteY629" fmla="*/ 1399317 h 3089525"/>
              <a:gd name="connsiteX630" fmla="*/ 623297 w 5851096"/>
              <a:gd name="connsiteY630" fmla="*/ 1411078 h 3089525"/>
              <a:gd name="connsiteX631" fmla="*/ 621863 w 5851096"/>
              <a:gd name="connsiteY631" fmla="*/ 1428529 h 3089525"/>
              <a:gd name="connsiteX632" fmla="*/ 614051 w 5851096"/>
              <a:gd name="connsiteY632" fmla="*/ 1523599 h 3089525"/>
              <a:gd name="connsiteX633" fmla="*/ 613488 w 5851096"/>
              <a:gd name="connsiteY633" fmla="*/ 1530463 h 3089525"/>
              <a:gd name="connsiteX634" fmla="*/ 612959 w 5851096"/>
              <a:gd name="connsiteY634" fmla="*/ 1530527 h 3089525"/>
              <a:gd name="connsiteX635" fmla="*/ 27613 w 5851096"/>
              <a:gd name="connsiteY635" fmla="*/ 2209736 h 3089525"/>
              <a:gd name="connsiteX636" fmla="*/ 0 w 5851096"/>
              <a:gd name="connsiteY636" fmla="*/ 2867081 h 3089525"/>
              <a:gd name="connsiteX637" fmla="*/ 0 w 5851096"/>
              <a:gd name="connsiteY637" fmla="*/ 2651475 h 3089525"/>
              <a:gd name="connsiteX638" fmla="*/ 33376 w 5851096"/>
              <a:gd name="connsiteY638" fmla="*/ 2703272 h 3089525"/>
              <a:gd name="connsiteX639" fmla="*/ 473320 w 5851096"/>
              <a:gd name="connsiteY639" fmla="*/ 2982001 h 3089525"/>
              <a:gd name="connsiteX640" fmla="*/ 9746 w 5851096"/>
              <a:gd name="connsiteY640" fmla="*/ 2447782 h 3089525"/>
              <a:gd name="connsiteX641" fmla="*/ 0 w 5851096"/>
              <a:gd name="connsiteY641" fmla="*/ 2444960 h 3089525"/>
              <a:gd name="connsiteX642" fmla="*/ 0 w 5851096"/>
              <a:gd name="connsiteY642" fmla="*/ 2307984 h 3089525"/>
              <a:gd name="connsiteX643" fmla="*/ 27617 w 5851096"/>
              <a:gd name="connsiteY643" fmla="*/ 2314760 h 3089525"/>
              <a:gd name="connsiteX644" fmla="*/ 612962 w 5851096"/>
              <a:gd name="connsiteY644" fmla="*/ 2999346 h 3089525"/>
              <a:gd name="connsiteX645" fmla="*/ 613492 w 5851096"/>
              <a:gd name="connsiteY645" fmla="*/ 2999411 h 3089525"/>
              <a:gd name="connsiteX646" fmla="*/ 614056 w 5851096"/>
              <a:gd name="connsiteY646" fmla="*/ 3006343 h 3089525"/>
              <a:gd name="connsiteX647" fmla="*/ 620836 w 5851096"/>
              <a:gd name="connsiteY647" fmla="*/ 3089525 h 3089525"/>
              <a:gd name="connsiteX648" fmla="*/ 370396 w 5851096"/>
              <a:gd name="connsiteY648" fmla="*/ 3089525 h 3089525"/>
              <a:gd name="connsiteX649" fmla="*/ 350661 w 5851096"/>
              <a:gd name="connsiteY649" fmla="*/ 3084682 h 3089525"/>
              <a:gd name="connsiteX650" fmla="*/ 5260 w 5851096"/>
              <a:gd name="connsiteY650" fmla="*/ 2873187 h 308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Lst>
            <a:rect l="l" t="t" r="r" b="b"/>
            <a:pathLst>
              <a:path w="5851096" h="3089525">
                <a:moveTo>
                  <a:pt x="5215514" y="659222"/>
                </a:moveTo>
                <a:cubicBezTo>
                  <a:pt x="5271247" y="939930"/>
                  <a:pt x="5495997" y="1162499"/>
                  <a:pt x="5783878" y="1223782"/>
                </a:cubicBezTo>
                <a:cubicBezTo>
                  <a:pt x="5728146" y="943074"/>
                  <a:pt x="5503395" y="720505"/>
                  <a:pt x="5215514" y="659222"/>
                </a:cubicBezTo>
                <a:close/>
                <a:moveTo>
                  <a:pt x="5215514" y="2417442"/>
                </a:moveTo>
                <a:cubicBezTo>
                  <a:pt x="5271247" y="2698150"/>
                  <a:pt x="5495997" y="2920718"/>
                  <a:pt x="5783878" y="2982001"/>
                </a:cubicBezTo>
                <a:cubicBezTo>
                  <a:pt x="5728146" y="2701294"/>
                  <a:pt x="5503395" y="2478725"/>
                  <a:pt x="5215514" y="2417442"/>
                </a:cubicBezTo>
                <a:close/>
                <a:moveTo>
                  <a:pt x="5215512" y="2107862"/>
                </a:moveTo>
                <a:cubicBezTo>
                  <a:pt x="5503392" y="2047060"/>
                  <a:pt x="5728143" y="1826239"/>
                  <a:pt x="5783876" y="1547735"/>
                </a:cubicBezTo>
                <a:cubicBezTo>
                  <a:pt x="5495995" y="1608537"/>
                  <a:pt x="5271244" y="1829358"/>
                  <a:pt x="5215512" y="2107862"/>
                </a:cubicBezTo>
                <a:close/>
                <a:moveTo>
                  <a:pt x="5065535" y="521483"/>
                </a:moveTo>
                <a:lnTo>
                  <a:pt x="5066157" y="509629"/>
                </a:lnTo>
                <a:lnTo>
                  <a:pt x="5066678" y="509663"/>
                </a:lnTo>
                <a:lnTo>
                  <a:pt x="5066705" y="509151"/>
                </a:lnTo>
                <a:lnTo>
                  <a:pt x="5084580" y="510833"/>
                </a:lnTo>
                <a:cubicBezTo>
                  <a:pt x="5118460" y="511379"/>
                  <a:pt x="5151823" y="514468"/>
                  <a:pt x="5184444" y="520226"/>
                </a:cubicBezTo>
                <a:cubicBezTo>
                  <a:pt x="5190277" y="519792"/>
                  <a:pt x="5195851" y="520774"/>
                  <a:pt x="5201405" y="521820"/>
                </a:cubicBezTo>
                <a:lnTo>
                  <a:pt x="5201527" y="523010"/>
                </a:lnTo>
                <a:cubicBezTo>
                  <a:pt x="5483077" y="569171"/>
                  <a:pt x="5718838" y="744362"/>
                  <a:pt x="5841311" y="983324"/>
                </a:cubicBezTo>
                <a:lnTo>
                  <a:pt x="5851096" y="1006985"/>
                </a:lnTo>
                <a:lnTo>
                  <a:pt x="5851096" y="1366179"/>
                </a:lnTo>
                <a:lnTo>
                  <a:pt x="5814952" y="1362779"/>
                </a:lnTo>
                <a:cubicBezTo>
                  <a:pt x="5809118" y="1363214"/>
                  <a:pt x="5803543" y="1362231"/>
                  <a:pt x="5797987" y="1361184"/>
                </a:cubicBezTo>
                <a:lnTo>
                  <a:pt x="5797866" y="1359994"/>
                </a:lnTo>
                <a:cubicBezTo>
                  <a:pt x="5422466" y="1298446"/>
                  <a:pt x="5128467" y="1007510"/>
                  <a:pt x="5075873" y="641878"/>
                </a:cubicBezTo>
                <a:cubicBezTo>
                  <a:pt x="5075697" y="641823"/>
                  <a:pt x="5075522" y="641817"/>
                  <a:pt x="5075344" y="641812"/>
                </a:cubicBezTo>
                <a:lnTo>
                  <a:pt x="5074781" y="634895"/>
                </a:lnTo>
                <a:cubicBezTo>
                  <a:pt x="5069489" y="603550"/>
                  <a:pt x="5066925" y="571542"/>
                  <a:pt x="5066970" y="539073"/>
                </a:cubicBezTo>
                <a:cubicBezTo>
                  <a:pt x="5065597" y="533241"/>
                  <a:pt x="5065535" y="527369"/>
                  <a:pt x="5065535" y="521483"/>
                </a:cubicBezTo>
                <a:close/>
                <a:moveTo>
                  <a:pt x="5065535" y="2279702"/>
                </a:moveTo>
                <a:lnTo>
                  <a:pt x="5066157" y="2267848"/>
                </a:lnTo>
                <a:lnTo>
                  <a:pt x="5066678" y="2267882"/>
                </a:lnTo>
                <a:lnTo>
                  <a:pt x="5066705" y="2267371"/>
                </a:lnTo>
                <a:lnTo>
                  <a:pt x="5084580" y="2269052"/>
                </a:lnTo>
                <a:cubicBezTo>
                  <a:pt x="5118460" y="2269598"/>
                  <a:pt x="5151823" y="2272687"/>
                  <a:pt x="5184444" y="2278445"/>
                </a:cubicBezTo>
                <a:cubicBezTo>
                  <a:pt x="5190277" y="2278011"/>
                  <a:pt x="5195851" y="2278993"/>
                  <a:pt x="5201405" y="2280040"/>
                </a:cubicBezTo>
                <a:lnTo>
                  <a:pt x="5201527" y="2281230"/>
                </a:lnTo>
                <a:cubicBezTo>
                  <a:pt x="5483077" y="2327390"/>
                  <a:pt x="5718838" y="2502582"/>
                  <a:pt x="5841311" y="2741544"/>
                </a:cubicBezTo>
                <a:lnTo>
                  <a:pt x="5851096" y="2765204"/>
                </a:lnTo>
                <a:lnTo>
                  <a:pt x="5851096" y="3089525"/>
                </a:lnTo>
                <a:lnTo>
                  <a:pt x="5680952" y="3089525"/>
                </a:lnTo>
                <a:lnTo>
                  <a:pt x="5661219" y="3084683"/>
                </a:lnTo>
                <a:cubicBezTo>
                  <a:pt x="5352738" y="2982764"/>
                  <a:pt x="5121893" y="2720025"/>
                  <a:pt x="5075873" y="2400097"/>
                </a:cubicBezTo>
                <a:cubicBezTo>
                  <a:pt x="5075697" y="2400042"/>
                  <a:pt x="5075522" y="2400037"/>
                  <a:pt x="5075344" y="2400032"/>
                </a:cubicBezTo>
                <a:lnTo>
                  <a:pt x="5074781" y="2393114"/>
                </a:lnTo>
                <a:cubicBezTo>
                  <a:pt x="5069489" y="2361770"/>
                  <a:pt x="5066925" y="2329761"/>
                  <a:pt x="5066970" y="2297292"/>
                </a:cubicBezTo>
                <a:cubicBezTo>
                  <a:pt x="5065597" y="2291461"/>
                  <a:pt x="5065535" y="2285589"/>
                  <a:pt x="5065535" y="2279702"/>
                </a:cubicBezTo>
                <a:close/>
                <a:moveTo>
                  <a:pt x="5065533" y="486299"/>
                </a:moveTo>
                <a:cubicBezTo>
                  <a:pt x="5065533" y="480458"/>
                  <a:pt x="5065595" y="474631"/>
                  <a:pt x="5066968" y="468842"/>
                </a:cubicBezTo>
                <a:cubicBezTo>
                  <a:pt x="5066923" y="436636"/>
                  <a:pt x="5069486" y="404884"/>
                  <a:pt x="5074776" y="373792"/>
                </a:cubicBezTo>
                <a:lnTo>
                  <a:pt x="5075341" y="366915"/>
                </a:lnTo>
                <a:cubicBezTo>
                  <a:pt x="5075518" y="366910"/>
                  <a:pt x="5075694" y="366905"/>
                  <a:pt x="5075869" y="366850"/>
                </a:cubicBezTo>
                <a:cubicBezTo>
                  <a:pt x="5089628" y="271960"/>
                  <a:pt x="5119903" y="182140"/>
                  <a:pt x="5163966" y="100280"/>
                </a:cubicBezTo>
                <a:lnTo>
                  <a:pt x="5229488" y="0"/>
                </a:lnTo>
                <a:lnTo>
                  <a:pt x="5405629" y="0"/>
                </a:lnTo>
                <a:lnTo>
                  <a:pt x="5334254" y="79433"/>
                </a:lnTo>
                <a:cubicBezTo>
                  <a:pt x="5276439" y="159050"/>
                  <a:pt x="5235311" y="250706"/>
                  <a:pt x="5215512" y="349642"/>
                </a:cubicBezTo>
                <a:cubicBezTo>
                  <a:pt x="5406992" y="309201"/>
                  <a:pt x="5570544" y="197965"/>
                  <a:pt x="5674730" y="45955"/>
                </a:cubicBezTo>
                <a:lnTo>
                  <a:pt x="5697983" y="0"/>
                </a:lnTo>
                <a:lnTo>
                  <a:pt x="5851096" y="0"/>
                </a:lnTo>
                <a:lnTo>
                  <a:pt x="5851096" y="4349"/>
                </a:lnTo>
                <a:lnTo>
                  <a:pt x="5799246" y="99096"/>
                </a:lnTo>
                <a:cubicBezTo>
                  <a:pt x="5669765" y="299632"/>
                  <a:pt x="5454064" y="443705"/>
                  <a:pt x="5201524" y="484784"/>
                </a:cubicBezTo>
                <a:lnTo>
                  <a:pt x="5201403" y="485964"/>
                </a:lnTo>
                <a:cubicBezTo>
                  <a:pt x="5195847" y="487004"/>
                  <a:pt x="5190272" y="487979"/>
                  <a:pt x="5184438" y="487548"/>
                </a:cubicBezTo>
                <a:cubicBezTo>
                  <a:pt x="5151829" y="493257"/>
                  <a:pt x="5118478" y="496322"/>
                  <a:pt x="5084610" y="496864"/>
                </a:cubicBezTo>
                <a:lnTo>
                  <a:pt x="5066703" y="498535"/>
                </a:lnTo>
                <a:lnTo>
                  <a:pt x="5066676" y="498027"/>
                </a:lnTo>
                <a:lnTo>
                  <a:pt x="5066154" y="498061"/>
                </a:lnTo>
                <a:cubicBezTo>
                  <a:pt x="5065562" y="494151"/>
                  <a:pt x="5065533" y="490228"/>
                  <a:pt x="5065533" y="486299"/>
                </a:cubicBezTo>
                <a:close/>
                <a:moveTo>
                  <a:pt x="5065533" y="2244520"/>
                </a:moveTo>
                <a:cubicBezTo>
                  <a:pt x="5065533" y="2238678"/>
                  <a:pt x="5065595" y="2232850"/>
                  <a:pt x="5066968" y="2227062"/>
                </a:cubicBezTo>
                <a:cubicBezTo>
                  <a:pt x="5066923" y="2194855"/>
                  <a:pt x="5069486" y="2163105"/>
                  <a:pt x="5074776" y="2132012"/>
                </a:cubicBezTo>
                <a:lnTo>
                  <a:pt x="5075341" y="2125135"/>
                </a:lnTo>
                <a:cubicBezTo>
                  <a:pt x="5075518" y="2125130"/>
                  <a:pt x="5075694" y="2125125"/>
                  <a:pt x="5075869" y="2125070"/>
                </a:cubicBezTo>
                <a:cubicBezTo>
                  <a:pt x="5128465" y="1762307"/>
                  <a:pt x="5422464" y="1473657"/>
                  <a:pt x="5797863" y="1412593"/>
                </a:cubicBezTo>
                <a:lnTo>
                  <a:pt x="5797985" y="1411413"/>
                </a:lnTo>
                <a:cubicBezTo>
                  <a:pt x="5803539" y="1410374"/>
                  <a:pt x="5809112" y="1409399"/>
                  <a:pt x="5814946" y="1409830"/>
                </a:cubicBezTo>
                <a:lnTo>
                  <a:pt x="5851096" y="1406457"/>
                </a:lnTo>
                <a:lnTo>
                  <a:pt x="5851096" y="1762823"/>
                </a:lnTo>
                <a:lnTo>
                  <a:pt x="5841309" y="1786304"/>
                </a:lnTo>
                <a:cubicBezTo>
                  <a:pt x="5718836" y="2023390"/>
                  <a:pt x="5483074" y="2197206"/>
                  <a:pt x="5201524" y="2243004"/>
                </a:cubicBezTo>
                <a:lnTo>
                  <a:pt x="5201403" y="2244184"/>
                </a:lnTo>
                <a:cubicBezTo>
                  <a:pt x="5195847" y="2245223"/>
                  <a:pt x="5190272" y="2246198"/>
                  <a:pt x="5184438" y="2245767"/>
                </a:cubicBezTo>
                <a:cubicBezTo>
                  <a:pt x="5151829" y="2251477"/>
                  <a:pt x="5118478" y="2254542"/>
                  <a:pt x="5084610" y="2255084"/>
                </a:cubicBezTo>
                <a:lnTo>
                  <a:pt x="5066703" y="2256755"/>
                </a:lnTo>
                <a:lnTo>
                  <a:pt x="5066676" y="2256246"/>
                </a:lnTo>
                <a:lnTo>
                  <a:pt x="5066154" y="2256280"/>
                </a:lnTo>
                <a:cubicBezTo>
                  <a:pt x="5065562" y="2252372"/>
                  <a:pt x="5065533" y="2248449"/>
                  <a:pt x="5065533" y="2244520"/>
                </a:cubicBezTo>
                <a:close/>
                <a:moveTo>
                  <a:pt x="4325732" y="1223782"/>
                </a:moveTo>
                <a:cubicBezTo>
                  <a:pt x="4613612" y="1162499"/>
                  <a:pt x="4838363" y="939930"/>
                  <a:pt x="4894096" y="659222"/>
                </a:cubicBezTo>
                <a:cubicBezTo>
                  <a:pt x="4606215" y="720505"/>
                  <a:pt x="4381464" y="943074"/>
                  <a:pt x="4325732" y="1223782"/>
                </a:cubicBezTo>
                <a:close/>
                <a:moveTo>
                  <a:pt x="4325732" y="1547735"/>
                </a:moveTo>
                <a:cubicBezTo>
                  <a:pt x="4381465" y="1826239"/>
                  <a:pt x="4606215" y="2047060"/>
                  <a:pt x="4894096" y="2107862"/>
                </a:cubicBezTo>
                <a:cubicBezTo>
                  <a:pt x="4838364" y="1829358"/>
                  <a:pt x="4613612" y="1608537"/>
                  <a:pt x="4325732" y="1547735"/>
                </a:cubicBezTo>
                <a:close/>
                <a:moveTo>
                  <a:pt x="4325732" y="2982001"/>
                </a:moveTo>
                <a:cubicBezTo>
                  <a:pt x="4613612" y="2920718"/>
                  <a:pt x="4838363" y="2698150"/>
                  <a:pt x="4894096" y="2417442"/>
                </a:cubicBezTo>
                <a:cubicBezTo>
                  <a:pt x="4606215" y="2478725"/>
                  <a:pt x="4381464" y="2701294"/>
                  <a:pt x="4325732" y="2982001"/>
                </a:cubicBezTo>
                <a:close/>
                <a:moveTo>
                  <a:pt x="4256134" y="0"/>
                </a:moveTo>
                <a:lnTo>
                  <a:pt x="4411625" y="0"/>
                </a:lnTo>
                <a:lnTo>
                  <a:pt x="4434878" y="45955"/>
                </a:lnTo>
                <a:cubicBezTo>
                  <a:pt x="4539065" y="197965"/>
                  <a:pt x="4702616" y="309201"/>
                  <a:pt x="4894096" y="349642"/>
                </a:cubicBezTo>
                <a:cubicBezTo>
                  <a:pt x="4874298" y="250706"/>
                  <a:pt x="4833170" y="159050"/>
                  <a:pt x="4775353" y="79433"/>
                </a:cubicBezTo>
                <a:lnTo>
                  <a:pt x="4703980" y="0"/>
                </a:lnTo>
                <a:lnTo>
                  <a:pt x="4880119" y="0"/>
                </a:lnTo>
                <a:lnTo>
                  <a:pt x="4945641" y="100280"/>
                </a:lnTo>
                <a:cubicBezTo>
                  <a:pt x="4989705" y="182140"/>
                  <a:pt x="5019980" y="271960"/>
                  <a:pt x="5033738" y="366850"/>
                </a:cubicBezTo>
                <a:cubicBezTo>
                  <a:pt x="5033914" y="366905"/>
                  <a:pt x="5034090" y="366910"/>
                  <a:pt x="5034267" y="366915"/>
                </a:cubicBezTo>
                <a:lnTo>
                  <a:pt x="5034832" y="373792"/>
                </a:lnTo>
                <a:cubicBezTo>
                  <a:pt x="5040122" y="404884"/>
                  <a:pt x="5042685" y="436636"/>
                  <a:pt x="5042640" y="468842"/>
                </a:cubicBezTo>
                <a:cubicBezTo>
                  <a:pt x="5044013" y="474631"/>
                  <a:pt x="5044074" y="480458"/>
                  <a:pt x="5044074" y="486299"/>
                </a:cubicBezTo>
                <a:cubicBezTo>
                  <a:pt x="5044074" y="490228"/>
                  <a:pt x="5044046" y="494151"/>
                  <a:pt x="5043454" y="498061"/>
                </a:cubicBezTo>
                <a:lnTo>
                  <a:pt x="5042932" y="498027"/>
                </a:lnTo>
                <a:lnTo>
                  <a:pt x="5042905" y="498535"/>
                </a:lnTo>
                <a:lnTo>
                  <a:pt x="5024997" y="496864"/>
                </a:lnTo>
                <a:cubicBezTo>
                  <a:pt x="4991129" y="496322"/>
                  <a:pt x="4957779" y="493257"/>
                  <a:pt x="4925170" y="487548"/>
                </a:cubicBezTo>
                <a:cubicBezTo>
                  <a:pt x="4919336" y="487979"/>
                  <a:pt x="4913761" y="487004"/>
                  <a:pt x="4908205" y="485964"/>
                </a:cubicBezTo>
                <a:lnTo>
                  <a:pt x="4908084" y="484784"/>
                </a:lnTo>
                <a:cubicBezTo>
                  <a:pt x="4655545" y="443705"/>
                  <a:pt x="4439844" y="299632"/>
                  <a:pt x="4310363" y="99096"/>
                </a:cubicBezTo>
                <a:close/>
                <a:moveTo>
                  <a:pt x="4178216" y="3089525"/>
                </a:moveTo>
                <a:lnTo>
                  <a:pt x="4184996" y="3006343"/>
                </a:lnTo>
                <a:lnTo>
                  <a:pt x="4185561" y="2999411"/>
                </a:lnTo>
                <a:cubicBezTo>
                  <a:pt x="4185737" y="2999406"/>
                  <a:pt x="4185914" y="2999401"/>
                  <a:pt x="4186090" y="2999346"/>
                </a:cubicBezTo>
                <a:cubicBezTo>
                  <a:pt x="4238685" y="2633713"/>
                  <a:pt x="4532684" y="2342777"/>
                  <a:pt x="4908083" y="2281230"/>
                </a:cubicBezTo>
                <a:lnTo>
                  <a:pt x="4908205" y="2280040"/>
                </a:lnTo>
                <a:cubicBezTo>
                  <a:pt x="4913759" y="2278993"/>
                  <a:pt x="4919332" y="2278011"/>
                  <a:pt x="4925166" y="2278445"/>
                </a:cubicBezTo>
                <a:cubicBezTo>
                  <a:pt x="4957787" y="2272687"/>
                  <a:pt x="4991150" y="2269598"/>
                  <a:pt x="5025030" y="2269052"/>
                </a:cubicBezTo>
                <a:lnTo>
                  <a:pt x="5042905" y="2267371"/>
                </a:lnTo>
                <a:lnTo>
                  <a:pt x="5042932" y="2267882"/>
                </a:lnTo>
                <a:lnTo>
                  <a:pt x="5043453" y="2267848"/>
                </a:lnTo>
                <a:lnTo>
                  <a:pt x="5044074" y="2279702"/>
                </a:lnTo>
                <a:cubicBezTo>
                  <a:pt x="5044074" y="2285589"/>
                  <a:pt x="5044013" y="2291461"/>
                  <a:pt x="5042640" y="2297292"/>
                </a:cubicBezTo>
                <a:cubicBezTo>
                  <a:pt x="5042685" y="2329761"/>
                  <a:pt x="5040121" y="2361770"/>
                  <a:pt x="5034829" y="2393114"/>
                </a:cubicBezTo>
                <a:lnTo>
                  <a:pt x="5034266" y="2400032"/>
                </a:lnTo>
                <a:cubicBezTo>
                  <a:pt x="5034088" y="2400037"/>
                  <a:pt x="5033912" y="2400042"/>
                  <a:pt x="5033737" y="2400097"/>
                </a:cubicBezTo>
                <a:cubicBezTo>
                  <a:pt x="4987717" y="2720025"/>
                  <a:pt x="4756872" y="2982764"/>
                  <a:pt x="4448391" y="3084683"/>
                </a:cubicBezTo>
                <a:lnTo>
                  <a:pt x="4428658" y="3089525"/>
                </a:lnTo>
                <a:close/>
                <a:moveTo>
                  <a:pt x="4175753" y="1361522"/>
                </a:moveTo>
                <a:cubicBezTo>
                  <a:pt x="4175753" y="1355634"/>
                  <a:pt x="4175815" y="1349760"/>
                  <a:pt x="4177187" y="1343926"/>
                </a:cubicBezTo>
                <a:cubicBezTo>
                  <a:pt x="4177144" y="1311465"/>
                  <a:pt x="4179705" y="1279462"/>
                  <a:pt x="4184996" y="1248124"/>
                </a:cubicBezTo>
                <a:lnTo>
                  <a:pt x="4185561" y="1241192"/>
                </a:lnTo>
                <a:cubicBezTo>
                  <a:pt x="4185737" y="1241187"/>
                  <a:pt x="4185914" y="1241182"/>
                  <a:pt x="4186090" y="1241127"/>
                </a:cubicBezTo>
                <a:cubicBezTo>
                  <a:pt x="4238685" y="875493"/>
                  <a:pt x="4532684" y="584557"/>
                  <a:pt x="4908083" y="523010"/>
                </a:cubicBezTo>
                <a:lnTo>
                  <a:pt x="4908205" y="521820"/>
                </a:lnTo>
                <a:cubicBezTo>
                  <a:pt x="4913759" y="520774"/>
                  <a:pt x="4919332" y="519792"/>
                  <a:pt x="4925166" y="520226"/>
                </a:cubicBezTo>
                <a:cubicBezTo>
                  <a:pt x="4957787" y="514468"/>
                  <a:pt x="4991150" y="511379"/>
                  <a:pt x="5025030" y="510833"/>
                </a:cubicBezTo>
                <a:lnTo>
                  <a:pt x="5042905" y="509151"/>
                </a:lnTo>
                <a:lnTo>
                  <a:pt x="5042932" y="509663"/>
                </a:lnTo>
                <a:lnTo>
                  <a:pt x="5043453" y="509629"/>
                </a:lnTo>
                <a:lnTo>
                  <a:pt x="5044074" y="521483"/>
                </a:lnTo>
                <a:cubicBezTo>
                  <a:pt x="5044074" y="527369"/>
                  <a:pt x="5044013" y="533241"/>
                  <a:pt x="5042640" y="539073"/>
                </a:cubicBezTo>
                <a:cubicBezTo>
                  <a:pt x="5042685" y="571542"/>
                  <a:pt x="5040121" y="603550"/>
                  <a:pt x="5034829" y="634895"/>
                </a:cubicBezTo>
                <a:lnTo>
                  <a:pt x="5034266" y="641812"/>
                </a:lnTo>
                <a:cubicBezTo>
                  <a:pt x="5034088" y="641817"/>
                  <a:pt x="5033912" y="641823"/>
                  <a:pt x="5033737" y="641878"/>
                </a:cubicBezTo>
                <a:cubicBezTo>
                  <a:pt x="4981143" y="1007510"/>
                  <a:pt x="4687144" y="1298446"/>
                  <a:pt x="4311744" y="1359994"/>
                </a:cubicBezTo>
                <a:lnTo>
                  <a:pt x="4311623" y="1361184"/>
                </a:lnTo>
                <a:cubicBezTo>
                  <a:pt x="4306067" y="1362231"/>
                  <a:pt x="4300492" y="1363214"/>
                  <a:pt x="4294658" y="1362780"/>
                </a:cubicBezTo>
                <a:cubicBezTo>
                  <a:pt x="4262048" y="1368535"/>
                  <a:pt x="4228698" y="1371623"/>
                  <a:pt x="4194831" y="1372169"/>
                </a:cubicBezTo>
                <a:lnTo>
                  <a:pt x="4176923" y="1373854"/>
                </a:lnTo>
                <a:lnTo>
                  <a:pt x="4176896" y="1373341"/>
                </a:lnTo>
                <a:lnTo>
                  <a:pt x="4176374" y="1373376"/>
                </a:lnTo>
                <a:cubicBezTo>
                  <a:pt x="4175781" y="1369436"/>
                  <a:pt x="4175753" y="1365482"/>
                  <a:pt x="4175753" y="1361522"/>
                </a:cubicBezTo>
                <a:close/>
                <a:moveTo>
                  <a:pt x="4175753" y="1411078"/>
                </a:moveTo>
                <a:lnTo>
                  <a:pt x="4176375" y="1399317"/>
                </a:lnTo>
                <a:lnTo>
                  <a:pt x="4176896" y="1399351"/>
                </a:lnTo>
                <a:lnTo>
                  <a:pt x="4176923" y="1398843"/>
                </a:lnTo>
                <a:lnTo>
                  <a:pt x="4194799" y="1400511"/>
                </a:lnTo>
                <a:cubicBezTo>
                  <a:pt x="4228677" y="1401053"/>
                  <a:pt x="4262041" y="1404118"/>
                  <a:pt x="4294662" y="1409831"/>
                </a:cubicBezTo>
                <a:cubicBezTo>
                  <a:pt x="4300495" y="1409399"/>
                  <a:pt x="4306069" y="1410375"/>
                  <a:pt x="4311623" y="1411413"/>
                </a:cubicBezTo>
                <a:lnTo>
                  <a:pt x="4311745" y="1412593"/>
                </a:lnTo>
                <a:cubicBezTo>
                  <a:pt x="4687144" y="1473657"/>
                  <a:pt x="4981143" y="1762307"/>
                  <a:pt x="5033738" y="2125070"/>
                </a:cubicBezTo>
                <a:cubicBezTo>
                  <a:pt x="5033914" y="2125125"/>
                  <a:pt x="5034090" y="2125130"/>
                  <a:pt x="5034267" y="2125135"/>
                </a:cubicBezTo>
                <a:lnTo>
                  <a:pt x="5034832" y="2132012"/>
                </a:lnTo>
                <a:cubicBezTo>
                  <a:pt x="5040122" y="2163105"/>
                  <a:pt x="5042685" y="2194855"/>
                  <a:pt x="5042640" y="2227062"/>
                </a:cubicBezTo>
                <a:cubicBezTo>
                  <a:pt x="5044013" y="2232850"/>
                  <a:pt x="5044074" y="2238678"/>
                  <a:pt x="5044074" y="2244520"/>
                </a:cubicBezTo>
                <a:cubicBezTo>
                  <a:pt x="5044074" y="2248449"/>
                  <a:pt x="5044046" y="2252372"/>
                  <a:pt x="5043454" y="2256280"/>
                </a:cubicBezTo>
                <a:lnTo>
                  <a:pt x="5042932" y="2256246"/>
                </a:lnTo>
                <a:lnTo>
                  <a:pt x="5042905" y="2256755"/>
                </a:lnTo>
                <a:lnTo>
                  <a:pt x="5024997" y="2255084"/>
                </a:lnTo>
                <a:cubicBezTo>
                  <a:pt x="4991129" y="2254542"/>
                  <a:pt x="4957779" y="2251477"/>
                  <a:pt x="4925170" y="2245767"/>
                </a:cubicBezTo>
                <a:cubicBezTo>
                  <a:pt x="4919336" y="2246198"/>
                  <a:pt x="4913761" y="2245223"/>
                  <a:pt x="4908205" y="2244184"/>
                </a:cubicBezTo>
                <a:lnTo>
                  <a:pt x="4908084" y="2243004"/>
                </a:lnTo>
                <a:cubicBezTo>
                  <a:pt x="4532684" y="2181939"/>
                  <a:pt x="4238685" y="1893288"/>
                  <a:pt x="4186091" y="1530527"/>
                </a:cubicBezTo>
                <a:cubicBezTo>
                  <a:pt x="4185915" y="1530472"/>
                  <a:pt x="4185739" y="1530468"/>
                  <a:pt x="4185562" y="1530463"/>
                </a:cubicBezTo>
                <a:lnTo>
                  <a:pt x="4184999" y="1523599"/>
                </a:lnTo>
                <a:cubicBezTo>
                  <a:pt x="4179707" y="1492501"/>
                  <a:pt x="4177144" y="1460743"/>
                  <a:pt x="4177187" y="1428529"/>
                </a:cubicBezTo>
                <a:cubicBezTo>
                  <a:pt x="4175815" y="1422743"/>
                  <a:pt x="4175753" y="1416918"/>
                  <a:pt x="4175753" y="1411078"/>
                </a:cubicBezTo>
                <a:close/>
                <a:moveTo>
                  <a:pt x="3445328" y="659222"/>
                </a:moveTo>
                <a:cubicBezTo>
                  <a:pt x="3501061" y="939930"/>
                  <a:pt x="3725812" y="1162499"/>
                  <a:pt x="4013692" y="1223782"/>
                </a:cubicBezTo>
                <a:cubicBezTo>
                  <a:pt x="3957960" y="943074"/>
                  <a:pt x="3733209" y="720505"/>
                  <a:pt x="3445328" y="659222"/>
                </a:cubicBezTo>
                <a:close/>
                <a:moveTo>
                  <a:pt x="3445328" y="2417442"/>
                </a:moveTo>
                <a:cubicBezTo>
                  <a:pt x="3501061" y="2698150"/>
                  <a:pt x="3725812" y="2920718"/>
                  <a:pt x="4013692" y="2982001"/>
                </a:cubicBezTo>
                <a:cubicBezTo>
                  <a:pt x="3957960" y="2701294"/>
                  <a:pt x="3733209" y="2478725"/>
                  <a:pt x="3445328" y="2417442"/>
                </a:cubicBezTo>
                <a:close/>
                <a:moveTo>
                  <a:pt x="3445326" y="2107862"/>
                </a:moveTo>
                <a:cubicBezTo>
                  <a:pt x="3733207" y="2047060"/>
                  <a:pt x="3957957" y="1826239"/>
                  <a:pt x="4013690" y="1547735"/>
                </a:cubicBezTo>
                <a:cubicBezTo>
                  <a:pt x="3725809" y="1608537"/>
                  <a:pt x="3501058" y="1829358"/>
                  <a:pt x="3445326" y="2107862"/>
                </a:cubicBezTo>
                <a:close/>
                <a:moveTo>
                  <a:pt x="3295350" y="521483"/>
                </a:moveTo>
                <a:lnTo>
                  <a:pt x="3295971" y="509629"/>
                </a:lnTo>
                <a:lnTo>
                  <a:pt x="3296492" y="509663"/>
                </a:lnTo>
                <a:lnTo>
                  <a:pt x="3296519" y="509151"/>
                </a:lnTo>
                <a:lnTo>
                  <a:pt x="3314395" y="510833"/>
                </a:lnTo>
                <a:cubicBezTo>
                  <a:pt x="3348274" y="511379"/>
                  <a:pt x="3381637" y="514468"/>
                  <a:pt x="3414258" y="520226"/>
                </a:cubicBezTo>
                <a:cubicBezTo>
                  <a:pt x="3420092" y="519792"/>
                  <a:pt x="3425665" y="520774"/>
                  <a:pt x="3431219" y="521820"/>
                </a:cubicBezTo>
                <a:lnTo>
                  <a:pt x="3431341" y="523010"/>
                </a:lnTo>
                <a:cubicBezTo>
                  <a:pt x="3806740" y="584557"/>
                  <a:pt x="4100739" y="875493"/>
                  <a:pt x="4153335" y="1241127"/>
                </a:cubicBezTo>
                <a:cubicBezTo>
                  <a:pt x="4153510" y="1241182"/>
                  <a:pt x="4153688" y="1241187"/>
                  <a:pt x="4153863" y="1241192"/>
                </a:cubicBezTo>
                <a:lnTo>
                  <a:pt x="4154429" y="1248124"/>
                </a:lnTo>
                <a:cubicBezTo>
                  <a:pt x="4159718" y="1279462"/>
                  <a:pt x="4162281" y="1311465"/>
                  <a:pt x="4162237" y="1343926"/>
                </a:cubicBezTo>
                <a:cubicBezTo>
                  <a:pt x="4163610" y="1349760"/>
                  <a:pt x="4163671" y="1355634"/>
                  <a:pt x="4163671" y="1361522"/>
                </a:cubicBezTo>
                <a:cubicBezTo>
                  <a:pt x="4163671" y="1365482"/>
                  <a:pt x="4163642" y="1369436"/>
                  <a:pt x="4163050" y="1373376"/>
                </a:cubicBezTo>
                <a:lnTo>
                  <a:pt x="4162528" y="1373341"/>
                </a:lnTo>
                <a:lnTo>
                  <a:pt x="4162501" y="1373854"/>
                </a:lnTo>
                <a:lnTo>
                  <a:pt x="4144594" y="1372169"/>
                </a:lnTo>
                <a:cubicBezTo>
                  <a:pt x="4110727" y="1371623"/>
                  <a:pt x="4077375" y="1368535"/>
                  <a:pt x="4044766" y="1362780"/>
                </a:cubicBezTo>
                <a:cubicBezTo>
                  <a:pt x="4038932" y="1363214"/>
                  <a:pt x="4033357" y="1362231"/>
                  <a:pt x="4027802" y="1361184"/>
                </a:cubicBezTo>
                <a:lnTo>
                  <a:pt x="4027681" y="1359994"/>
                </a:lnTo>
                <a:cubicBezTo>
                  <a:pt x="3652280" y="1298446"/>
                  <a:pt x="3358281" y="1007510"/>
                  <a:pt x="3305687" y="641878"/>
                </a:cubicBezTo>
                <a:cubicBezTo>
                  <a:pt x="3305511" y="641823"/>
                  <a:pt x="3305336" y="641818"/>
                  <a:pt x="3305158" y="641812"/>
                </a:cubicBezTo>
                <a:lnTo>
                  <a:pt x="3304595" y="634895"/>
                </a:lnTo>
                <a:cubicBezTo>
                  <a:pt x="3299303" y="603550"/>
                  <a:pt x="3296740" y="571542"/>
                  <a:pt x="3296784" y="539073"/>
                </a:cubicBezTo>
                <a:cubicBezTo>
                  <a:pt x="3295411" y="533241"/>
                  <a:pt x="3295350" y="527369"/>
                  <a:pt x="3295350" y="521483"/>
                </a:cubicBezTo>
                <a:close/>
                <a:moveTo>
                  <a:pt x="3295350" y="2279702"/>
                </a:moveTo>
                <a:lnTo>
                  <a:pt x="3295971" y="2267848"/>
                </a:lnTo>
                <a:lnTo>
                  <a:pt x="3296492" y="2267882"/>
                </a:lnTo>
                <a:lnTo>
                  <a:pt x="3296519" y="2267371"/>
                </a:lnTo>
                <a:lnTo>
                  <a:pt x="3314395" y="2269052"/>
                </a:lnTo>
                <a:cubicBezTo>
                  <a:pt x="3348274" y="2269598"/>
                  <a:pt x="3381637" y="2272687"/>
                  <a:pt x="3414258" y="2278445"/>
                </a:cubicBezTo>
                <a:cubicBezTo>
                  <a:pt x="3420092" y="2278011"/>
                  <a:pt x="3425665" y="2278993"/>
                  <a:pt x="3431219" y="2280040"/>
                </a:cubicBezTo>
                <a:lnTo>
                  <a:pt x="3431341" y="2281230"/>
                </a:lnTo>
                <a:cubicBezTo>
                  <a:pt x="3806740" y="2342777"/>
                  <a:pt x="4100739" y="2633713"/>
                  <a:pt x="4153335" y="2999346"/>
                </a:cubicBezTo>
                <a:cubicBezTo>
                  <a:pt x="4153510" y="2999401"/>
                  <a:pt x="4153688" y="2999406"/>
                  <a:pt x="4153863" y="2999411"/>
                </a:cubicBezTo>
                <a:lnTo>
                  <a:pt x="4154429" y="3006343"/>
                </a:lnTo>
                <a:lnTo>
                  <a:pt x="4161209" y="3089525"/>
                </a:lnTo>
                <a:lnTo>
                  <a:pt x="3910768" y="3089525"/>
                </a:lnTo>
                <a:lnTo>
                  <a:pt x="3891034" y="3084683"/>
                </a:lnTo>
                <a:cubicBezTo>
                  <a:pt x="3582552" y="2982764"/>
                  <a:pt x="3351706" y="2720025"/>
                  <a:pt x="3305687" y="2400097"/>
                </a:cubicBezTo>
                <a:cubicBezTo>
                  <a:pt x="3305511" y="2400042"/>
                  <a:pt x="3305336" y="2400037"/>
                  <a:pt x="3305158" y="2400032"/>
                </a:cubicBezTo>
                <a:lnTo>
                  <a:pt x="3304595" y="2393114"/>
                </a:lnTo>
                <a:cubicBezTo>
                  <a:pt x="3299303" y="2361770"/>
                  <a:pt x="3296740" y="2329761"/>
                  <a:pt x="3296784" y="2297292"/>
                </a:cubicBezTo>
                <a:cubicBezTo>
                  <a:pt x="3295411" y="2291461"/>
                  <a:pt x="3295350" y="2285589"/>
                  <a:pt x="3295350" y="2279702"/>
                </a:cubicBezTo>
                <a:close/>
                <a:moveTo>
                  <a:pt x="3295347" y="486299"/>
                </a:moveTo>
                <a:cubicBezTo>
                  <a:pt x="3295347" y="480458"/>
                  <a:pt x="3295409" y="474631"/>
                  <a:pt x="3296782" y="468842"/>
                </a:cubicBezTo>
                <a:cubicBezTo>
                  <a:pt x="3296738" y="436636"/>
                  <a:pt x="3299300" y="404884"/>
                  <a:pt x="3304590" y="373792"/>
                </a:cubicBezTo>
                <a:lnTo>
                  <a:pt x="3305155" y="366915"/>
                </a:lnTo>
                <a:cubicBezTo>
                  <a:pt x="3305332" y="366910"/>
                  <a:pt x="3305508" y="366905"/>
                  <a:pt x="3305684" y="366850"/>
                </a:cubicBezTo>
                <a:cubicBezTo>
                  <a:pt x="3319442" y="271960"/>
                  <a:pt x="3349717" y="182140"/>
                  <a:pt x="3393781" y="100280"/>
                </a:cubicBezTo>
                <a:lnTo>
                  <a:pt x="3459303" y="0"/>
                </a:lnTo>
                <a:lnTo>
                  <a:pt x="3635443" y="0"/>
                </a:lnTo>
                <a:lnTo>
                  <a:pt x="3564068" y="79433"/>
                </a:lnTo>
                <a:cubicBezTo>
                  <a:pt x="3506253" y="159050"/>
                  <a:pt x="3465125" y="250706"/>
                  <a:pt x="3445326" y="349642"/>
                </a:cubicBezTo>
                <a:cubicBezTo>
                  <a:pt x="3636807" y="309201"/>
                  <a:pt x="3800358" y="197965"/>
                  <a:pt x="3904544" y="45955"/>
                </a:cubicBezTo>
                <a:lnTo>
                  <a:pt x="3927798" y="0"/>
                </a:lnTo>
                <a:lnTo>
                  <a:pt x="4083290" y="0"/>
                </a:lnTo>
                <a:lnTo>
                  <a:pt x="4029061" y="99096"/>
                </a:lnTo>
                <a:cubicBezTo>
                  <a:pt x="3899579" y="299632"/>
                  <a:pt x="3683877" y="443705"/>
                  <a:pt x="3431338" y="484784"/>
                </a:cubicBezTo>
                <a:lnTo>
                  <a:pt x="3431217" y="485964"/>
                </a:lnTo>
                <a:cubicBezTo>
                  <a:pt x="3425661" y="487004"/>
                  <a:pt x="3420086" y="487979"/>
                  <a:pt x="3414252" y="487548"/>
                </a:cubicBezTo>
                <a:cubicBezTo>
                  <a:pt x="3381643" y="493257"/>
                  <a:pt x="3348292" y="496322"/>
                  <a:pt x="3314425" y="496864"/>
                </a:cubicBezTo>
                <a:lnTo>
                  <a:pt x="3296517" y="498535"/>
                </a:lnTo>
                <a:lnTo>
                  <a:pt x="3296490" y="498027"/>
                </a:lnTo>
                <a:lnTo>
                  <a:pt x="3295968" y="498061"/>
                </a:lnTo>
                <a:cubicBezTo>
                  <a:pt x="3295376" y="494151"/>
                  <a:pt x="3295347" y="490228"/>
                  <a:pt x="3295347" y="486299"/>
                </a:cubicBezTo>
                <a:close/>
                <a:moveTo>
                  <a:pt x="3295347" y="2244520"/>
                </a:moveTo>
                <a:cubicBezTo>
                  <a:pt x="3295347" y="2238678"/>
                  <a:pt x="3295409" y="2232850"/>
                  <a:pt x="3296782" y="2227062"/>
                </a:cubicBezTo>
                <a:cubicBezTo>
                  <a:pt x="3296738" y="2194855"/>
                  <a:pt x="3299300" y="2163105"/>
                  <a:pt x="3304590" y="2132012"/>
                </a:cubicBezTo>
                <a:lnTo>
                  <a:pt x="3305155" y="2125135"/>
                </a:lnTo>
                <a:cubicBezTo>
                  <a:pt x="3305332" y="2125130"/>
                  <a:pt x="3305508" y="2125125"/>
                  <a:pt x="3305684" y="2125070"/>
                </a:cubicBezTo>
                <a:cubicBezTo>
                  <a:pt x="3358279" y="1762307"/>
                  <a:pt x="3652278" y="1473657"/>
                  <a:pt x="4027678" y="1412593"/>
                </a:cubicBezTo>
                <a:lnTo>
                  <a:pt x="4027800" y="1411413"/>
                </a:lnTo>
                <a:cubicBezTo>
                  <a:pt x="4033353" y="1410375"/>
                  <a:pt x="4038927" y="1409399"/>
                  <a:pt x="4044760" y="1409831"/>
                </a:cubicBezTo>
                <a:cubicBezTo>
                  <a:pt x="4077382" y="1404118"/>
                  <a:pt x="4110744" y="1401053"/>
                  <a:pt x="4144624" y="1400511"/>
                </a:cubicBezTo>
                <a:lnTo>
                  <a:pt x="4162499" y="1398843"/>
                </a:lnTo>
                <a:lnTo>
                  <a:pt x="4162526" y="1399351"/>
                </a:lnTo>
                <a:lnTo>
                  <a:pt x="4163047" y="1399317"/>
                </a:lnTo>
                <a:lnTo>
                  <a:pt x="4163669" y="1411078"/>
                </a:lnTo>
                <a:cubicBezTo>
                  <a:pt x="4163669" y="1416918"/>
                  <a:pt x="4163608" y="1422743"/>
                  <a:pt x="4162235" y="1428529"/>
                </a:cubicBezTo>
                <a:cubicBezTo>
                  <a:pt x="4162279" y="1460743"/>
                  <a:pt x="4159715" y="1492501"/>
                  <a:pt x="4154424" y="1523599"/>
                </a:cubicBezTo>
                <a:lnTo>
                  <a:pt x="4153860" y="1530463"/>
                </a:lnTo>
                <a:cubicBezTo>
                  <a:pt x="4153683" y="1530468"/>
                  <a:pt x="4153507" y="1530472"/>
                  <a:pt x="4153332" y="1530527"/>
                </a:cubicBezTo>
                <a:cubicBezTo>
                  <a:pt x="4100737" y="1893288"/>
                  <a:pt x="3806738" y="2181939"/>
                  <a:pt x="3431338" y="2243004"/>
                </a:cubicBezTo>
                <a:lnTo>
                  <a:pt x="3431217" y="2244184"/>
                </a:lnTo>
                <a:cubicBezTo>
                  <a:pt x="3425661" y="2245223"/>
                  <a:pt x="3420086" y="2246198"/>
                  <a:pt x="3414252" y="2245767"/>
                </a:cubicBezTo>
                <a:cubicBezTo>
                  <a:pt x="3381643" y="2251477"/>
                  <a:pt x="3348292" y="2254542"/>
                  <a:pt x="3314425" y="2255084"/>
                </a:cubicBezTo>
                <a:lnTo>
                  <a:pt x="3296517" y="2256755"/>
                </a:lnTo>
                <a:lnTo>
                  <a:pt x="3296490" y="2256246"/>
                </a:lnTo>
                <a:lnTo>
                  <a:pt x="3295968" y="2256280"/>
                </a:lnTo>
                <a:cubicBezTo>
                  <a:pt x="3295376" y="2252372"/>
                  <a:pt x="3295347" y="2248449"/>
                  <a:pt x="3295347" y="2244520"/>
                </a:cubicBezTo>
                <a:close/>
                <a:moveTo>
                  <a:pt x="2555546" y="1223782"/>
                </a:moveTo>
                <a:cubicBezTo>
                  <a:pt x="2843426" y="1162499"/>
                  <a:pt x="3068177" y="939930"/>
                  <a:pt x="3123910" y="659222"/>
                </a:cubicBezTo>
                <a:cubicBezTo>
                  <a:pt x="2836029" y="720505"/>
                  <a:pt x="2611278" y="943074"/>
                  <a:pt x="2555546" y="1223782"/>
                </a:cubicBezTo>
                <a:close/>
                <a:moveTo>
                  <a:pt x="2555546" y="1547735"/>
                </a:moveTo>
                <a:cubicBezTo>
                  <a:pt x="2611279" y="1826239"/>
                  <a:pt x="2836029" y="2047060"/>
                  <a:pt x="3123910" y="2107862"/>
                </a:cubicBezTo>
                <a:cubicBezTo>
                  <a:pt x="3068178" y="1829358"/>
                  <a:pt x="2843426" y="1608537"/>
                  <a:pt x="2555546" y="1547735"/>
                </a:cubicBezTo>
                <a:close/>
                <a:moveTo>
                  <a:pt x="2555546" y="2982001"/>
                </a:moveTo>
                <a:cubicBezTo>
                  <a:pt x="2843426" y="2920718"/>
                  <a:pt x="3068177" y="2698150"/>
                  <a:pt x="3123910" y="2417442"/>
                </a:cubicBezTo>
                <a:cubicBezTo>
                  <a:pt x="2836029" y="2478725"/>
                  <a:pt x="2611278" y="2701294"/>
                  <a:pt x="2555546" y="2982001"/>
                </a:cubicBezTo>
                <a:close/>
                <a:moveTo>
                  <a:pt x="2485948" y="0"/>
                </a:moveTo>
                <a:lnTo>
                  <a:pt x="2641440" y="0"/>
                </a:lnTo>
                <a:lnTo>
                  <a:pt x="2664693" y="45955"/>
                </a:lnTo>
                <a:cubicBezTo>
                  <a:pt x="2768879" y="197965"/>
                  <a:pt x="2932430" y="309201"/>
                  <a:pt x="3123910" y="349642"/>
                </a:cubicBezTo>
                <a:cubicBezTo>
                  <a:pt x="3104112" y="250706"/>
                  <a:pt x="3062984" y="159050"/>
                  <a:pt x="3005167" y="79433"/>
                </a:cubicBezTo>
                <a:lnTo>
                  <a:pt x="2933794" y="0"/>
                </a:lnTo>
                <a:lnTo>
                  <a:pt x="3109934" y="0"/>
                </a:lnTo>
                <a:lnTo>
                  <a:pt x="3175456" y="100280"/>
                </a:lnTo>
                <a:cubicBezTo>
                  <a:pt x="3219520" y="182140"/>
                  <a:pt x="3249795" y="271960"/>
                  <a:pt x="3263553" y="366850"/>
                </a:cubicBezTo>
                <a:cubicBezTo>
                  <a:pt x="3263728" y="366905"/>
                  <a:pt x="3263905" y="366910"/>
                  <a:pt x="3264081" y="366915"/>
                </a:cubicBezTo>
                <a:lnTo>
                  <a:pt x="3264647" y="373792"/>
                </a:lnTo>
                <a:cubicBezTo>
                  <a:pt x="3269936" y="404884"/>
                  <a:pt x="3272499" y="436636"/>
                  <a:pt x="3272455" y="468842"/>
                </a:cubicBezTo>
                <a:cubicBezTo>
                  <a:pt x="3273828" y="474631"/>
                  <a:pt x="3273888" y="480458"/>
                  <a:pt x="3273888" y="486299"/>
                </a:cubicBezTo>
                <a:cubicBezTo>
                  <a:pt x="3273888" y="490228"/>
                  <a:pt x="3273860" y="494151"/>
                  <a:pt x="3273268" y="498061"/>
                </a:cubicBezTo>
                <a:lnTo>
                  <a:pt x="3272746" y="498027"/>
                </a:lnTo>
                <a:lnTo>
                  <a:pt x="3272719" y="498535"/>
                </a:lnTo>
                <a:lnTo>
                  <a:pt x="3254811" y="496864"/>
                </a:lnTo>
                <a:cubicBezTo>
                  <a:pt x="3220945" y="496322"/>
                  <a:pt x="3187593" y="493257"/>
                  <a:pt x="3154984" y="487548"/>
                </a:cubicBezTo>
                <a:cubicBezTo>
                  <a:pt x="3149150" y="487979"/>
                  <a:pt x="3143575" y="487004"/>
                  <a:pt x="3138020" y="485964"/>
                </a:cubicBezTo>
                <a:lnTo>
                  <a:pt x="3137899" y="484784"/>
                </a:lnTo>
                <a:cubicBezTo>
                  <a:pt x="2885360" y="443705"/>
                  <a:pt x="2669659" y="299632"/>
                  <a:pt x="2540177" y="99096"/>
                </a:cubicBezTo>
                <a:close/>
                <a:moveTo>
                  <a:pt x="2408030" y="3089525"/>
                </a:moveTo>
                <a:lnTo>
                  <a:pt x="2414810" y="3006343"/>
                </a:lnTo>
                <a:lnTo>
                  <a:pt x="2415375" y="2999411"/>
                </a:lnTo>
                <a:cubicBezTo>
                  <a:pt x="2415552" y="2999406"/>
                  <a:pt x="2415728" y="2999401"/>
                  <a:pt x="2415904" y="2999346"/>
                </a:cubicBezTo>
                <a:cubicBezTo>
                  <a:pt x="2468499" y="2633713"/>
                  <a:pt x="2762498" y="2342777"/>
                  <a:pt x="3137898" y="2281230"/>
                </a:cubicBezTo>
                <a:lnTo>
                  <a:pt x="3138020" y="2280040"/>
                </a:lnTo>
                <a:cubicBezTo>
                  <a:pt x="3143573" y="2278993"/>
                  <a:pt x="3149146" y="2278011"/>
                  <a:pt x="3154980" y="2278445"/>
                </a:cubicBezTo>
                <a:cubicBezTo>
                  <a:pt x="3187602" y="2272687"/>
                  <a:pt x="3220964" y="2269598"/>
                  <a:pt x="3254844" y="2269052"/>
                </a:cubicBezTo>
                <a:lnTo>
                  <a:pt x="3272719" y="2267371"/>
                </a:lnTo>
                <a:lnTo>
                  <a:pt x="3272746" y="2267882"/>
                </a:lnTo>
                <a:lnTo>
                  <a:pt x="3273267" y="2267848"/>
                </a:lnTo>
                <a:lnTo>
                  <a:pt x="3273888" y="2279702"/>
                </a:lnTo>
                <a:cubicBezTo>
                  <a:pt x="3273888" y="2285589"/>
                  <a:pt x="3273828" y="2291461"/>
                  <a:pt x="3272455" y="2297292"/>
                </a:cubicBezTo>
                <a:cubicBezTo>
                  <a:pt x="3272499" y="2329761"/>
                  <a:pt x="3269935" y="2361770"/>
                  <a:pt x="3264644" y="2393114"/>
                </a:cubicBezTo>
                <a:lnTo>
                  <a:pt x="3264080" y="2400032"/>
                </a:lnTo>
                <a:cubicBezTo>
                  <a:pt x="3263903" y="2400037"/>
                  <a:pt x="3263726" y="2400042"/>
                  <a:pt x="3263552" y="2400097"/>
                </a:cubicBezTo>
                <a:cubicBezTo>
                  <a:pt x="3217532" y="2720025"/>
                  <a:pt x="2986686" y="2982764"/>
                  <a:pt x="2678205" y="3084683"/>
                </a:cubicBezTo>
                <a:lnTo>
                  <a:pt x="2658472" y="3089525"/>
                </a:lnTo>
                <a:close/>
                <a:moveTo>
                  <a:pt x="2405567" y="1361522"/>
                </a:moveTo>
                <a:cubicBezTo>
                  <a:pt x="2405567" y="1355634"/>
                  <a:pt x="2405629" y="1349760"/>
                  <a:pt x="2407002" y="1343926"/>
                </a:cubicBezTo>
                <a:cubicBezTo>
                  <a:pt x="2406958" y="1311465"/>
                  <a:pt x="2409520" y="1279462"/>
                  <a:pt x="2414810" y="1248124"/>
                </a:cubicBezTo>
                <a:lnTo>
                  <a:pt x="2415375" y="1241192"/>
                </a:lnTo>
                <a:cubicBezTo>
                  <a:pt x="2415552" y="1241187"/>
                  <a:pt x="2415728" y="1241182"/>
                  <a:pt x="2415904" y="1241127"/>
                </a:cubicBezTo>
                <a:cubicBezTo>
                  <a:pt x="2468499" y="875493"/>
                  <a:pt x="2762498" y="584557"/>
                  <a:pt x="3137898" y="523010"/>
                </a:cubicBezTo>
                <a:lnTo>
                  <a:pt x="3138020" y="521820"/>
                </a:lnTo>
                <a:cubicBezTo>
                  <a:pt x="3143573" y="520774"/>
                  <a:pt x="3149146" y="519792"/>
                  <a:pt x="3154980" y="520226"/>
                </a:cubicBezTo>
                <a:cubicBezTo>
                  <a:pt x="3187602" y="514468"/>
                  <a:pt x="3220964" y="511379"/>
                  <a:pt x="3254844" y="510833"/>
                </a:cubicBezTo>
                <a:lnTo>
                  <a:pt x="3272719" y="509151"/>
                </a:lnTo>
                <a:lnTo>
                  <a:pt x="3272746" y="509663"/>
                </a:lnTo>
                <a:lnTo>
                  <a:pt x="3273267" y="509629"/>
                </a:lnTo>
                <a:lnTo>
                  <a:pt x="3273888" y="521483"/>
                </a:lnTo>
                <a:cubicBezTo>
                  <a:pt x="3273888" y="527369"/>
                  <a:pt x="3273828" y="533241"/>
                  <a:pt x="3272455" y="539073"/>
                </a:cubicBezTo>
                <a:cubicBezTo>
                  <a:pt x="3272499" y="571542"/>
                  <a:pt x="3269935" y="603550"/>
                  <a:pt x="3264644" y="634895"/>
                </a:cubicBezTo>
                <a:lnTo>
                  <a:pt x="3264080" y="641812"/>
                </a:lnTo>
                <a:cubicBezTo>
                  <a:pt x="3263903" y="641818"/>
                  <a:pt x="3263726" y="641823"/>
                  <a:pt x="3263552" y="641878"/>
                </a:cubicBezTo>
                <a:cubicBezTo>
                  <a:pt x="3210957" y="1007510"/>
                  <a:pt x="2916958" y="1298446"/>
                  <a:pt x="2541558" y="1359994"/>
                </a:cubicBezTo>
                <a:lnTo>
                  <a:pt x="2541437" y="1361184"/>
                </a:lnTo>
                <a:cubicBezTo>
                  <a:pt x="2535881" y="1362231"/>
                  <a:pt x="2530306" y="1363214"/>
                  <a:pt x="2524472" y="1362780"/>
                </a:cubicBezTo>
                <a:cubicBezTo>
                  <a:pt x="2491863" y="1368535"/>
                  <a:pt x="2458513" y="1371623"/>
                  <a:pt x="2424645" y="1372169"/>
                </a:cubicBezTo>
                <a:lnTo>
                  <a:pt x="2406737" y="1373854"/>
                </a:lnTo>
                <a:lnTo>
                  <a:pt x="2406710" y="1373341"/>
                </a:lnTo>
                <a:lnTo>
                  <a:pt x="2406188" y="1373376"/>
                </a:lnTo>
                <a:cubicBezTo>
                  <a:pt x="2405596" y="1369436"/>
                  <a:pt x="2405567" y="1365482"/>
                  <a:pt x="2405567" y="1361522"/>
                </a:cubicBezTo>
                <a:close/>
                <a:moveTo>
                  <a:pt x="2405567" y="1411078"/>
                </a:moveTo>
                <a:lnTo>
                  <a:pt x="2406189" y="1399317"/>
                </a:lnTo>
                <a:lnTo>
                  <a:pt x="2406710" y="1399351"/>
                </a:lnTo>
                <a:lnTo>
                  <a:pt x="2406737" y="1398843"/>
                </a:lnTo>
                <a:lnTo>
                  <a:pt x="2424613" y="1400511"/>
                </a:lnTo>
                <a:cubicBezTo>
                  <a:pt x="2458492" y="1401053"/>
                  <a:pt x="2491855" y="1404118"/>
                  <a:pt x="2524476" y="1409831"/>
                </a:cubicBezTo>
                <a:cubicBezTo>
                  <a:pt x="2530309" y="1409399"/>
                  <a:pt x="2535883" y="1410375"/>
                  <a:pt x="2541437" y="1411413"/>
                </a:cubicBezTo>
                <a:lnTo>
                  <a:pt x="2541559" y="1412593"/>
                </a:lnTo>
                <a:cubicBezTo>
                  <a:pt x="2916958" y="1473657"/>
                  <a:pt x="3210957" y="1762307"/>
                  <a:pt x="3263553" y="2125070"/>
                </a:cubicBezTo>
                <a:cubicBezTo>
                  <a:pt x="3263728" y="2125125"/>
                  <a:pt x="3263905" y="2125130"/>
                  <a:pt x="3264081" y="2125135"/>
                </a:cubicBezTo>
                <a:lnTo>
                  <a:pt x="3264647" y="2132012"/>
                </a:lnTo>
                <a:cubicBezTo>
                  <a:pt x="3269936" y="2163105"/>
                  <a:pt x="3272499" y="2194855"/>
                  <a:pt x="3272455" y="2227062"/>
                </a:cubicBezTo>
                <a:cubicBezTo>
                  <a:pt x="3273828" y="2232850"/>
                  <a:pt x="3273888" y="2238678"/>
                  <a:pt x="3273888" y="2244520"/>
                </a:cubicBezTo>
                <a:cubicBezTo>
                  <a:pt x="3273888" y="2248449"/>
                  <a:pt x="3273860" y="2252372"/>
                  <a:pt x="3273268" y="2256280"/>
                </a:cubicBezTo>
                <a:lnTo>
                  <a:pt x="3272746" y="2256246"/>
                </a:lnTo>
                <a:lnTo>
                  <a:pt x="3272719" y="2256755"/>
                </a:lnTo>
                <a:lnTo>
                  <a:pt x="3254811" y="2255084"/>
                </a:lnTo>
                <a:cubicBezTo>
                  <a:pt x="3220945" y="2254542"/>
                  <a:pt x="3187593" y="2251477"/>
                  <a:pt x="3154984" y="2245767"/>
                </a:cubicBezTo>
                <a:cubicBezTo>
                  <a:pt x="3149150" y="2246198"/>
                  <a:pt x="3143575" y="2245223"/>
                  <a:pt x="3138020" y="2244184"/>
                </a:cubicBezTo>
                <a:lnTo>
                  <a:pt x="3137899" y="2243004"/>
                </a:lnTo>
                <a:cubicBezTo>
                  <a:pt x="2762498" y="2181939"/>
                  <a:pt x="2468499" y="1893288"/>
                  <a:pt x="2415905" y="1530527"/>
                </a:cubicBezTo>
                <a:cubicBezTo>
                  <a:pt x="2415730" y="1530472"/>
                  <a:pt x="2415554" y="1530468"/>
                  <a:pt x="2415376" y="1530463"/>
                </a:cubicBezTo>
                <a:lnTo>
                  <a:pt x="2414813" y="1523599"/>
                </a:lnTo>
                <a:cubicBezTo>
                  <a:pt x="2409521" y="1492501"/>
                  <a:pt x="2406958" y="1460743"/>
                  <a:pt x="2407002" y="1428529"/>
                </a:cubicBezTo>
                <a:cubicBezTo>
                  <a:pt x="2405629" y="1422743"/>
                  <a:pt x="2405567" y="1416918"/>
                  <a:pt x="2405567" y="1411078"/>
                </a:cubicBezTo>
                <a:close/>
                <a:moveTo>
                  <a:pt x="1675142" y="659222"/>
                </a:moveTo>
                <a:cubicBezTo>
                  <a:pt x="1730875" y="939930"/>
                  <a:pt x="1955626" y="1162499"/>
                  <a:pt x="2243506" y="1223782"/>
                </a:cubicBezTo>
                <a:cubicBezTo>
                  <a:pt x="2187774" y="943074"/>
                  <a:pt x="1963023" y="720505"/>
                  <a:pt x="1675142" y="659222"/>
                </a:cubicBezTo>
                <a:close/>
                <a:moveTo>
                  <a:pt x="1675142" y="2417442"/>
                </a:moveTo>
                <a:cubicBezTo>
                  <a:pt x="1730875" y="2698150"/>
                  <a:pt x="1955626" y="2920718"/>
                  <a:pt x="2243506" y="2982001"/>
                </a:cubicBezTo>
                <a:cubicBezTo>
                  <a:pt x="2187774" y="2701294"/>
                  <a:pt x="1963023" y="2478725"/>
                  <a:pt x="1675142" y="2417442"/>
                </a:cubicBezTo>
                <a:close/>
                <a:moveTo>
                  <a:pt x="1675140" y="2107862"/>
                </a:moveTo>
                <a:cubicBezTo>
                  <a:pt x="1963020" y="2047060"/>
                  <a:pt x="2187772" y="1826239"/>
                  <a:pt x="2243504" y="1547735"/>
                </a:cubicBezTo>
                <a:cubicBezTo>
                  <a:pt x="1955623" y="1608537"/>
                  <a:pt x="1730872" y="1829358"/>
                  <a:pt x="1675140" y="2107862"/>
                </a:cubicBezTo>
                <a:close/>
                <a:moveTo>
                  <a:pt x="1525164" y="521483"/>
                </a:moveTo>
                <a:lnTo>
                  <a:pt x="1525785" y="509629"/>
                </a:lnTo>
                <a:lnTo>
                  <a:pt x="1526306" y="509663"/>
                </a:lnTo>
                <a:lnTo>
                  <a:pt x="1526333" y="509151"/>
                </a:lnTo>
                <a:lnTo>
                  <a:pt x="1544208" y="510833"/>
                </a:lnTo>
                <a:cubicBezTo>
                  <a:pt x="1578088" y="511379"/>
                  <a:pt x="1611450" y="514468"/>
                  <a:pt x="1644072" y="520226"/>
                </a:cubicBezTo>
                <a:cubicBezTo>
                  <a:pt x="1649905" y="519792"/>
                  <a:pt x="1655479" y="520774"/>
                  <a:pt x="1661032" y="521820"/>
                </a:cubicBezTo>
                <a:lnTo>
                  <a:pt x="1661154" y="523010"/>
                </a:lnTo>
                <a:cubicBezTo>
                  <a:pt x="2036554" y="584557"/>
                  <a:pt x="2330554" y="875493"/>
                  <a:pt x="2383148" y="1241127"/>
                </a:cubicBezTo>
                <a:cubicBezTo>
                  <a:pt x="2383324" y="1241182"/>
                  <a:pt x="2383501" y="1241187"/>
                  <a:pt x="2383678" y="1241192"/>
                </a:cubicBezTo>
                <a:lnTo>
                  <a:pt x="2384242" y="1248124"/>
                </a:lnTo>
                <a:cubicBezTo>
                  <a:pt x="2389533" y="1279462"/>
                  <a:pt x="2392095" y="1311465"/>
                  <a:pt x="2392051" y="1343926"/>
                </a:cubicBezTo>
                <a:cubicBezTo>
                  <a:pt x="2393423" y="1349760"/>
                  <a:pt x="2393485" y="1355634"/>
                  <a:pt x="2393485" y="1361522"/>
                </a:cubicBezTo>
                <a:cubicBezTo>
                  <a:pt x="2393485" y="1365482"/>
                  <a:pt x="2393457" y="1369436"/>
                  <a:pt x="2392864" y="1373376"/>
                </a:cubicBezTo>
                <a:lnTo>
                  <a:pt x="2392342" y="1373341"/>
                </a:lnTo>
                <a:lnTo>
                  <a:pt x="2392315" y="1373854"/>
                </a:lnTo>
                <a:lnTo>
                  <a:pt x="2374407" y="1372169"/>
                </a:lnTo>
                <a:cubicBezTo>
                  <a:pt x="2340540" y="1371623"/>
                  <a:pt x="2307190" y="1368535"/>
                  <a:pt x="2274580" y="1362780"/>
                </a:cubicBezTo>
                <a:cubicBezTo>
                  <a:pt x="2268746" y="1363214"/>
                  <a:pt x="2263171" y="1362231"/>
                  <a:pt x="2257615" y="1361184"/>
                </a:cubicBezTo>
                <a:lnTo>
                  <a:pt x="2257494" y="1359994"/>
                </a:lnTo>
                <a:cubicBezTo>
                  <a:pt x="1882094" y="1298446"/>
                  <a:pt x="1588095" y="1007510"/>
                  <a:pt x="1535500" y="641878"/>
                </a:cubicBezTo>
                <a:cubicBezTo>
                  <a:pt x="1535326" y="641823"/>
                  <a:pt x="1535149" y="641818"/>
                  <a:pt x="1534972" y="641812"/>
                </a:cubicBezTo>
                <a:lnTo>
                  <a:pt x="1534408" y="634895"/>
                </a:lnTo>
                <a:cubicBezTo>
                  <a:pt x="1529117" y="603550"/>
                  <a:pt x="1526553" y="571542"/>
                  <a:pt x="1526597" y="539073"/>
                </a:cubicBezTo>
                <a:cubicBezTo>
                  <a:pt x="1525224" y="533241"/>
                  <a:pt x="1525164" y="527369"/>
                  <a:pt x="1525164" y="521483"/>
                </a:cubicBezTo>
                <a:close/>
                <a:moveTo>
                  <a:pt x="1525164" y="2279702"/>
                </a:moveTo>
                <a:lnTo>
                  <a:pt x="1525785" y="2267848"/>
                </a:lnTo>
                <a:lnTo>
                  <a:pt x="1526306" y="2267882"/>
                </a:lnTo>
                <a:lnTo>
                  <a:pt x="1526333" y="2267371"/>
                </a:lnTo>
                <a:lnTo>
                  <a:pt x="1544208" y="2269052"/>
                </a:lnTo>
                <a:cubicBezTo>
                  <a:pt x="1578088" y="2269598"/>
                  <a:pt x="1611450" y="2272687"/>
                  <a:pt x="1644072" y="2278445"/>
                </a:cubicBezTo>
                <a:cubicBezTo>
                  <a:pt x="1649905" y="2278011"/>
                  <a:pt x="1655479" y="2278993"/>
                  <a:pt x="1661032" y="2280040"/>
                </a:cubicBezTo>
                <a:lnTo>
                  <a:pt x="1661154" y="2281230"/>
                </a:lnTo>
                <a:cubicBezTo>
                  <a:pt x="2036554" y="2342777"/>
                  <a:pt x="2330554" y="2633713"/>
                  <a:pt x="2383148" y="2999346"/>
                </a:cubicBezTo>
                <a:cubicBezTo>
                  <a:pt x="2383324" y="2999401"/>
                  <a:pt x="2383501" y="2999406"/>
                  <a:pt x="2383678" y="2999411"/>
                </a:cubicBezTo>
                <a:lnTo>
                  <a:pt x="2384242" y="3006343"/>
                </a:lnTo>
                <a:lnTo>
                  <a:pt x="2391022" y="3089525"/>
                </a:lnTo>
                <a:lnTo>
                  <a:pt x="2140581" y="3089525"/>
                </a:lnTo>
                <a:lnTo>
                  <a:pt x="2120847" y="3084683"/>
                </a:lnTo>
                <a:cubicBezTo>
                  <a:pt x="1812366" y="2982764"/>
                  <a:pt x="1581520" y="2720025"/>
                  <a:pt x="1535500" y="2400097"/>
                </a:cubicBezTo>
                <a:cubicBezTo>
                  <a:pt x="1535326" y="2400042"/>
                  <a:pt x="1535149" y="2400037"/>
                  <a:pt x="1534972" y="2400032"/>
                </a:cubicBezTo>
                <a:lnTo>
                  <a:pt x="1534408" y="2393114"/>
                </a:lnTo>
                <a:cubicBezTo>
                  <a:pt x="1529117" y="2361770"/>
                  <a:pt x="1526553" y="2329761"/>
                  <a:pt x="1526597" y="2297292"/>
                </a:cubicBezTo>
                <a:cubicBezTo>
                  <a:pt x="1525224" y="2291461"/>
                  <a:pt x="1525164" y="2285589"/>
                  <a:pt x="1525164" y="2279702"/>
                </a:cubicBezTo>
                <a:close/>
                <a:moveTo>
                  <a:pt x="1525162" y="486299"/>
                </a:moveTo>
                <a:cubicBezTo>
                  <a:pt x="1525162" y="480458"/>
                  <a:pt x="1525222" y="474631"/>
                  <a:pt x="1526595" y="468842"/>
                </a:cubicBezTo>
                <a:cubicBezTo>
                  <a:pt x="1526551" y="436636"/>
                  <a:pt x="1529114" y="404884"/>
                  <a:pt x="1534403" y="373792"/>
                </a:cubicBezTo>
                <a:lnTo>
                  <a:pt x="1534969" y="366915"/>
                </a:lnTo>
                <a:cubicBezTo>
                  <a:pt x="1535145" y="366910"/>
                  <a:pt x="1535323" y="366905"/>
                  <a:pt x="1535497" y="366850"/>
                </a:cubicBezTo>
                <a:cubicBezTo>
                  <a:pt x="1549256" y="271960"/>
                  <a:pt x="1579531" y="182140"/>
                  <a:pt x="1623594" y="100280"/>
                </a:cubicBezTo>
                <a:lnTo>
                  <a:pt x="1689117" y="0"/>
                </a:lnTo>
                <a:lnTo>
                  <a:pt x="1865257" y="0"/>
                </a:lnTo>
                <a:lnTo>
                  <a:pt x="1793882" y="79433"/>
                </a:lnTo>
                <a:cubicBezTo>
                  <a:pt x="1736067" y="159050"/>
                  <a:pt x="1694939" y="250706"/>
                  <a:pt x="1675140" y="349642"/>
                </a:cubicBezTo>
                <a:cubicBezTo>
                  <a:pt x="1866621" y="309201"/>
                  <a:pt x="2030172" y="197965"/>
                  <a:pt x="2134358" y="45955"/>
                </a:cubicBezTo>
                <a:lnTo>
                  <a:pt x="2157611" y="0"/>
                </a:lnTo>
                <a:lnTo>
                  <a:pt x="2313103" y="0"/>
                </a:lnTo>
                <a:lnTo>
                  <a:pt x="2258874" y="99096"/>
                </a:lnTo>
                <a:cubicBezTo>
                  <a:pt x="2129392" y="299632"/>
                  <a:pt x="1913691" y="443705"/>
                  <a:pt x="1661151" y="484784"/>
                </a:cubicBezTo>
                <a:lnTo>
                  <a:pt x="1661030" y="485964"/>
                </a:lnTo>
                <a:cubicBezTo>
                  <a:pt x="1655475" y="487004"/>
                  <a:pt x="1649900" y="487979"/>
                  <a:pt x="1644066" y="487548"/>
                </a:cubicBezTo>
                <a:cubicBezTo>
                  <a:pt x="1611457" y="493257"/>
                  <a:pt x="1578105" y="496322"/>
                  <a:pt x="1544239" y="496864"/>
                </a:cubicBezTo>
                <a:lnTo>
                  <a:pt x="1526331" y="498535"/>
                </a:lnTo>
                <a:lnTo>
                  <a:pt x="1526304" y="498027"/>
                </a:lnTo>
                <a:lnTo>
                  <a:pt x="1525782" y="498061"/>
                </a:lnTo>
                <a:cubicBezTo>
                  <a:pt x="1525190" y="494151"/>
                  <a:pt x="1525162" y="490228"/>
                  <a:pt x="1525162" y="486299"/>
                </a:cubicBezTo>
                <a:close/>
                <a:moveTo>
                  <a:pt x="1525161" y="2244520"/>
                </a:moveTo>
                <a:cubicBezTo>
                  <a:pt x="1525161" y="2238678"/>
                  <a:pt x="1525222" y="2232850"/>
                  <a:pt x="1526595" y="2227062"/>
                </a:cubicBezTo>
                <a:cubicBezTo>
                  <a:pt x="1526551" y="2194855"/>
                  <a:pt x="1529114" y="2163105"/>
                  <a:pt x="1534403" y="2132012"/>
                </a:cubicBezTo>
                <a:lnTo>
                  <a:pt x="1534969" y="2125135"/>
                </a:lnTo>
                <a:cubicBezTo>
                  <a:pt x="1535145" y="2125130"/>
                  <a:pt x="1535322" y="2125125"/>
                  <a:pt x="1535497" y="2125070"/>
                </a:cubicBezTo>
                <a:cubicBezTo>
                  <a:pt x="1588092" y="1762307"/>
                  <a:pt x="1882092" y="1473657"/>
                  <a:pt x="2257491" y="1412593"/>
                </a:cubicBezTo>
                <a:lnTo>
                  <a:pt x="2257613" y="1411413"/>
                </a:lnTo>
                <a:cubicBezTo>
                  <a:pt x="2263167" y="1410375"/>
                  <a:pt x="2268741" y="1409399"/>
                  <a:pt x="2274574" y="1409831"/>
                </a:cubicBezTo>
                <a:cubicBezTo>
                  <a:pt x="2307195" y="1404118"/>
                  <a:pt x="2340559" y="1401053"/>
                  <a:pt x="2374437" y="1400511"/>
                </a:cubicBezTo>
                <a:lnTo>
                  <a:pt x="2392313" y="1398843"/>
                </a:lnTo>
                <a:lnTo>
                  <a:pt x="2392341" y="1399351"/>
                </a:lnTo>
                <a:lnTo>
                  <a:pt x="2392861" y="1399317"/>
                </a:lnTo>
                <a:lnTo>
                  <a:pt x="2393483" y="1411078"/>
                </a:lnTo>
                <a:cubicBezTo>
                  <a:pt x="2393483" y="1416918"/>
                  <a:pt x="2393421" y="1422743"/>
                  <a:pt x="2392048" y="1428529"/>
                </a:cubicBezTo>
                <a:cubicBezTo>
                  <a:pt x="2392092" y="1460743"/>
                  <a:pt x="2389530" y="1492501"/>
                  <a:pt x="2384237" y="1523599"/>
                </a:cubicBezTo>
                <a:lnTo>
                  <a:pt x="2383674" y="1530463"/>
                </a:lnTo>
                <a:cubicBezTo>
                  <a:pt x="2383497" y="1530468"/>
                  <a:pt x="2383321" y="1530472"/>
                  <a:pt x="2383145" y="1530527"/>
                </a:cubicBezTo>
                <a:cubicBezTo>
                  <a:pt x="2330551" y="1893288"/>
                  <a:pt x="2036552" y="2181939"/>
                  <a:pt x="1661151" y="2243004"/>
                </a:cubicBezTo>
                <a:lnTo>
                  <a:pt x="1661030" y="2244184"/>
                </a:lnTo>
                <a:cubicBezTo>
                  <a:pt x="1655475" y="2245223"/>
                  <a:pt x="1649900" y="2246198"/>
                  <a:pt x="1644066" y="2245767"/>
                </a:cubicBezTo>
                <a:cubicBezTo>
                  <a:pt x="1611457" y="2251477"/>
                  <a:pt x="1578105" y="2254542"/>
                  <a:pt x="1544238" y="2255084"/>
                </a:cubicBezTo>
                <a:lnTo>
                  <a:pt x="1526331" y="2256755"/>
                </a:lnTo>
                <a:lnTo>
                  <a:pt x="1526304" y="2256246"/>
                </a:lnTo>
                <a:lnTo>
                  <a:pt x="1525782" y="2256280"/>
                </a:lnTo>
                <a:cubicBezTo>
                  <a:pt x="1525190" y="2252372"/>
                  <a:pt x="1525161" y="2248449"/>
                  <a:pt x="1525161" y="2244520"/>
                </a:cubicBezTo>
                <a:close/>
                <a:moveTo>
                  <a:pt x="785360" y="1223782"/>
                </a:moveTo>
                <a:cubicBezTo>
                  <a:pt x="1073241" y="1162499"/>
                  <a:pt x="1297991" y="939930"/>
                  <a:pt x="1353724" y="659222"/>
                </a:cubicBezTo>
                <a:cubicBezTo>
                  <a:pt x="1065844" y="720505"/>
                  <a:pt x="841092" y="943074"/>
                  <a:pt x="785360" y="1223782"/>
                </a:cubicBezTo>
                <a:close/>
                <a:moveTo>
                  <a:pt x="785360" y="1547735"/>
                </a:moveTo>
                <a:cubicBezTo>
                  <a:pt x="841093" y="1826239"/>
                  <a:pt x="1065843" y="2047060"/>
                  <a:pt x="1353724" y="2107862"/>
                </a:cubicBezTo>
                <a:cubicBezTo>
                  <a:pt x="1297992" y="1829358"/>
                  <a:pt x="1073241" y="1608537"/>
                  <a:pt x="785360" y="1547735"/>
                </a:cubicBezTo>
                <a:close/>
                <a:moveTo>
                  <a:pt x="785360" y="2982001"/>
                </a:moveTo>
                <a:cubicBezTo>
                  <a:pt x="1073241" y="2920718"/>
                  <a:pt x="1297991" y="2698150"/>
                  <a:pt x="1353724" y="2417442"/>
                </a:cubicBezTo>
                <a:cubicBezTo>
                  <a:pt x="1065843" y="2478725"/>
                  <a:pt x="841092" y="2701294"/>
                  <a:pt x="785360" y="2982001"/>
                </a:cubicBezTo>
                <a:close/>
                <a:moveTo>
                  <a:pt x="715762" y="0"/>
                </a:moveTo>
                <a:lnTo>
                  <a:pt x="871255" y="0"/>
                </a:lnTo>
                <a:lnTo>
                  <a:pt x="894508" y="45955"/>
                </a:lnTo>
                <a:cubicBezTo>
                  <a:pt x="998693" y="197966"/>
                  <a:pt x="1162244" y="309201"/>
                  <a:pt x="1353724" y="349642"/>
                </a:cubicBezTo>
                <a:cubicBezTo>
                  <a:pt x="1333926" y="250706"/>
                  <a:pt x="1292798" y="159050"/>
                  <a:pt x="1234983" y="79433"/>
                </a:cubicBezTo>
                <a:lnTo>
                  <a:pt x="1163608" y="0"/>
                </a:lnTo>
                <a:lnTo>
                  <a:pt x="1339748" y="0"/>
                </a:lnTo>
                <a:lnTo>
                  <a:pt x="1405271" y="100280"/>
                </a:lnTo>
                <a:cubicBezTo>
                  <a:pt x="1449334" y="182140"/>
                  <a:pt x="1479609" y="271960"/>
                  <a:pt x="1493366" y="366850"/>
                </a:cubicBezTo>
                <a:cubicBezTo>
                  <a:pt x="1493542" y="366905"/>
                  <a:pt x="1493719" y="366910"/>
                  <a:pt x="1493895" y="366914"/>
                </a:cubicBezTo>
                <a:lnTo>
                  <a:pt x="1494460" y="373792"/>
                </a:lnTo>
                <a:cubicBezTo>
                  <a:pt x="1499750" y="404884"/>
                  <a:pt x="1502312" y="436636"/>
                  <a:pt x="1502268" y="468842"/>
                </a:cubicBezTo>
                <a:cubicBezTo>
                  <a:pt x="1503641" y="474631"/>
                  <a:pt x="1503703" y="480458"/>
                  <a:pt x="1503703" y="486299"/>
                </a:cubicBezTo>
                <a:cubicBezTo>
                  <a:pt x="1503703" y="490229"/>
                  <a:pt x="1503674" y="494151"/>
                  <a:pt x="1503082" y="498061"/>
                </a:cubicBezTo>
                <a:lnTo>
                  <a:pt x="1502560" y="498027"/>
                </a:lnTo>
                <a:lnTo>
                  <a:pt x="1502533" y="498535"/>
                </a:lnTo>
                <a:lnTo>
                  <a:pt x="1484625" y="496864"/>
                </a:lnTo>
                <a:cubicBezTo>
                  <a:pt x="1450758" y="496322"/>
                  <a:pt x="1417408" y="493257"/>
                  <a:pt x="1384798" y="487548"/>
                </a:cubicBezTo>
                <a:cubicBezTo>
                  <a:pt x="1378964" y="487979"/>
                  <a:pt x="1373389" y="487004"/>
                  <a:pt x="1367833" y="485964"/>
                </a:cubicBezTo>
                <a:lnTo>
                  <a:pt x="1367712" y="484784"/>
                </a:lnTo>
                <a:cubicBezTo>
                  <a:pt x="1115174" y="443705"/>
                  <a:pt x="899474" y="299632"/>
                  <a:pt x="769992" y="99096"/>
                </a:cubicBezTo>
                <a:close/>
                <a:moveTo>
                  <a:pt x="637843" y="3089525"/>
                </a:moveTo>
                <a:lnTo>
                  <a:pt x="644623" y="3006343"/>
                </a:lnTo>
                <a:lnTo>
                  <a:pt x="645189" y="2999411"/>
                </a:lnTo>
                <a:cubicBezTo>
                  <a:pt x="645364" y="2999406"/>
                  <a:pt x="645542" y="2999401"/>
                  <a:pt x="645717" y="2999346"/>
                </a:cubicBezTo>
                <a:cubicBezTo>
                  <a:pt x="698313" y="2633713"/>
                  <a:pt x="992312" y="2342777"/>
                  <a:pt x="1367711" y="2281230"/>
                </a:cubicBezTo>
                <a:lnTo>
                  <a:pt x="1367833" y="2280040"/>
                </a:lnTo>
                <a:cubicBezTo>
                  <a:pt x="1373387" y="2278993"/>
                  <a:pt x="1378961" y="2278011"/>
                  <a:pt x="1384794" y="2278445"/>
                </a:cubicBezTo>
                <a:cubicBezTo>
                  <a:pt x="1417415" y="2272687"/>
                  <a:pt x="1450779" y="2269598"/>
                  <a:pt x="1484657" y="2269052"/>
                </a:cubicBezTo>
                <a:lnTo>
                  <a:pt x="1502533" y="2267371"/>
                </a:lnTo>
                <a:lnTo>
                  <a:pt x="1502560" y="2267882"/>
                </a:lnTo>
                <a:lnTo>
                  <a:pt x="1503081" y="2267848"/>
                </a:lnTo>
                <a:lnTo>
                  <a:pt x="1503703" y="2279702"/>
                </a:lnTo>
                <a:cubicBezTo>
                  <a:pt x="1503703" y="2285589"/>
                  <a:pt x="1503641" y="2291461"/>
                  <a:pt x="1502268" y="2297292"/>
                </a:cubicBezTo>
                <a:cubicBezTo>
                  <a:pt x="1502312" y="2329761"/>
                  <a:pt x="1499749" y="2361770"/>
                  <a:pt x="1494457" y="2393114"/>
                </a:cubicBezTo>
                <a:lnTo>
                  <a:pt x="1493894" y="2400032"/>
                </a:lnTo>
                <a:cubicBezTo>
                  <a:pt x="1493716" y="2400037"/>
                  <a:pt x="1493541" y="2400042"/>
                  <a:pt x="1493365" y="2400097"/>
                </a:cubicBezTo>
                <a:cubicBezTo>
                  <a:pt x="1447346" y="2720025"/>
                  <a:pt x="1216500" y="2982764"/>
                  <a:pt x="908018" y="3084683"/>
                </a:cubicBezTo>
                <a:lnTo>
                  <a:pt x="888285" y="3089525"/>
                </a:lnTo>
                <a:close/>
                <a:moveTo>
                  <a:pt x="635382" y="1361522"/>
                </a:moveTo>
                <a:cubicBezTo>
                  <a:pt x="635382" y="1355634"/>
                  <a:pt x="635442" y="1349760"/>
                  <a:pt x="636815" y="1343926"/>
                </a:cubicBezTo>
                <a:cubicBezTo>
                  <a:pt x="636771" y="1311465"/>
                  <a:pt x="639334" y="1279462"/>
                  <a:pt x="644623" y="1248124"/>
                </a:cubicBezTo>
                <a:lnTo>
                  <a:pt x="645189" y="1241192"/>
                </a:lnTo>
                <a:cubicBezTo>
                  <a:pt x="645365" y="1241187"/>
                  <a:pt x="645543" y="1241182"/>
                  <a:pt x="645717" y="1241127"/>
                </a:cubicBezTo>
                <a:cubicBezTo>
                  <a:pt x="698313" y="875493"/>
                  <a:pt x="992312" y="584557"/>
                  <a:pt x="1367711" y="523010"/>
                </a:cubicBezTo>
                <a:lnTo>
                  <a:pt x="1367833" y="521820"/>
                </a:lnTo>
                <a:cubicBezTo>
                  <a:pt x="1373387" y="520774"/>
                  <a:pt x="1378961" y="519792"/>
                  <a:pt x="1384794" y="520226"/>
                </a:cubicBezTo>
                <a:cubicBezTo>
                  <a:pt x="1417415" y="514468"/>
                  <a:pt x="1450779" y="511379"/>
                  <a:pt x="1484657" y="510833"/>
                </a:cubicBezTo>
                <a:lnTo>
                  <a:pt x="1502533" y="509151"/>
                </a:lnTo>
                <a:lnTo>
                  <a:pt x="1502560" y="509663"/>
                </a:lnTo>
                <a:lnTo>
                  <a:pt x="1503081" y="509629"/>
                </a:lnTo>
                <a:lnTo>
                  <a:pt x="1503703" y="521483"/>
                </a:lnTo>
                <a:cubicBezTo>
                  <a:pt x="1503703" y="527369"/>
                  <a:pt x="1503641" y="533241"/>
                  <a:pt x="1502268" y="539073"/>
                </a:cubicBezTo>
                <a:cubicBezTo>
                  <a:pt x="1502312" y="571542"/>
                  <a:pt x="1499749" y="603550"/>
                  <a:pt x="1494457" y="634895"/>
                </a:cubicBezTo>
                <a:lnTo>
                  <a:pt x="1493894" y="641812"/>
                </a:lnTo>
                <a:cubicBezTo>
                  <a:pt x="1493716" y="641818"/>
                  <a:pt x="1493541" y="641823"/>
                  <a:pt x="1493365" y="641878"/>
                </a:cubicBezTo>
                <a:cubicBezTo>
                  <a:pt x="1440771" y="1007510"/>
                  <a:pt x="1146772" y="1298446"/>
                  <a:pt x="771371" y="1359994"/>
                </a:cubicBezTo>
                <a:lnTo>
                  <a:pt x="771250" y="1361184"/>
                </a:lnTo>
                <a:cubicBezTo>
                  <a:pt x="765695" y="1362231"/>
                  <a:pt x="760120" y="1363214"/>
                  <a:pt x="754286" y="1362780"/>
                </a:cubicBezTo>
                <a:cubicBezTo>
                  <a:pt x="721677" y="1368535"/>
                  <a:pt x="688326" y="1371623"/>
                  <a:pt x="654458" y="1372169"/>
                </a:cubicBezTo>
                <a:lnTo>
                  <a:pt x="636551" y="1373854"/>
                </a:lnTo>
                <a:lnTo>
                  <a:pt x="636524" y="1373341"/>
                </a:lnTo>
                <a:lnTo>
                  <a:pt x="636002" y="1373376"/>
                </a:lnTo>
                <a:cubicBezTo>
                  <a:pt x="635410" y="1369436"/>
                  <a:pt x="635382" y="1365482"/>
                  <a:pt x="635382" y="1361522"/>
                </a:cubicBezTo>
                <a:close/>
                <a:moveTo>
                  <a:pt x="635382" y="1411078"/>
                </a:moveTo>
                <a:lnTo>
                  <a:pt x="636003" y="1399317"/>
                </a:lnTo>
                <a:lnTo>
                  <a:pt x="636524" y="1399351"/>
                </a:lnTo>
                <a:lnTo>
                  <a:pt x="636551" y="1398843"/>
                </a:lnTo>
                <a:lnTo>
                  <a:pt x="654426" y="1400511"/>
                </a:lnTo>
                <a:cubicBezTo>
                  <a:pt x="688306" y="1401053"/>
                  <a:pt x="721668" y="1404118"/>
                  <a:pt x="754290" y="1409831"/>
                </a:cubicBezTo>
                <a:cubicBezTo>
                  <a:pt x="760124" y="1409399"/>
                  <a:pt x="765697" y="1410375"/>
                  <a:pt x="771250" y="1411413"/>
                </a:cubicBezTo>
                <a:lnTo>
                  <a:pt x="771372" y="1412593"/>
                </a:lnTo>
                <a:cubicBezTo>
                  <a:pt x="1146772" y="1473657"/>
                  <a:pt x="1440771" y="1762307"/>
                  <a:pt x="1493366" y="2125070"/>
                </a:cubicBezTo>
                <a:cubicBezTo>
                  <a:pt x="1493542" y="2125125"/>
                  <a:pt x="1493718" y="2125130"/>
                  <a:pt x="1493895" y="2125135"/>
                </a:cubicBezTo>
                <a:lnTo>
                  <a:pt x="1494460" y="2132012"/>
                </a:lnTo>
                <a:cubicBezTo>
                  <a:pt x="1499750" y="2163105"/>
                  <a:pt x="1502312" y="2194855"/>
                  <a:pt x="1502268" y="2227062"/>
                </a:cubicBezTo>
                <a:cubicBezTo>
                  <a:pt x="1503641" y="2232850"/>
                  <a:pt x="1503703" y="2238678"/>
                  <a:pt x="1503703" y="2244520"/>
                </a:cubicBezTo>
                <a:cubicBezTo>
                  <a:pt x="1503703" y="2248449"/>
                  <a:pt x="1503674" y="2252372"/>
                  <a:pt x="1503082" y="2256280"/>
                </a:cubicBezTo>
                <a:lnTo>
                  <a:pt x="1502560" y="2256246"/>
                </a:lnTo>
                <a:lnTo>
                  <a:pt x="1502533" y="2256755"/>
                </a:lnTo>
                <a:lnTo>
                  <a:pt x="1484625" y="2255084"/>
                </a:lnTo>
                <a:cubicBezTo>
                  <a:pt x="1450758" y="2254542"/>
                  <a:pt x="1417407" y="2251477"/>
                  <a:pt x="1384798" y="2245767"/>
                </a:cubicBezTo>
                <a:cubicBezTo>
                  <a:pt x="1378964" y="2246198"/>
                  <a:pt x="1373389" y="2245223"/>
                  <a:pt x="1367833" y="2244184"/>
                </a:cubicBezTo>
                <a:lnTo>
                  <a:pt x="1367712" y="2243004"/>
                </a:lnTo>
                <a:cubicBezTo>
                  <a:pt x="992312" y="2181939"/>
                  <a:pt x="698313" y="1893288"/>
                  <a:pt x="645718" y="1530527"/>
                </a:cubicBezTo>
                <a:cubicBezTo>
                  <a:pt x="645544" y="1530472"/>
                  <a:pt x="645367" y="1530468"/>
                  <a:pt x="645190" y="1530463"/>
                </a:cubicBezTo>
                <a:lnTo>
                  <a:pt x="644626" y="1523599"/>
                </a:lnTo>
                <a:cubicBezTo>
                  <a:pt x="639335" y="1492501"/>
                  <a:pt x="636771" y="1460743"/>
                  <a:pt x="636815" y="1428529"/>
                </a:cubicBezTo>
                <a:cubicBezTo>
                  <a:pt x="635442" y="1422743"/>
                  <a:pt x="635382" y="1416918"/>
                  <a:pt x="635382" y="1411078"/>
                </a:cubicBezTo>
                <a:close/>
                <a:moveTo>
                  <a:pt x="0" y="120584"/>
                </a:moveTo>
                <a:lnTo>
                  <a:pt x="0" y="0"/>
                </a:lnTo>
                <a:lnTo>
                  <a:pt x="95071" y="0"/>
                </a:lnTo>
                <a:lnTo>
                  <a:pt x="23697" y="79433"/>
                </a:lnTo>
                <a:close/>
                <a:moveTo>
                  <a:pt x="0" y="459154"/>
                </a:moveTo>
                <a:lnTo>
                  <a:pt x="0" y="322913"/>
                </a:lnTo>
                <a:lnTo>
                  <a:pt x="85961" y="286715"/>
                </a:lnTo>
                <a:cubicBezTo>
                  <a:pt x="198873" y="230513"/>
                  <a:pt x="294715" y="147295"/>
                  <a:pt x="364172" y="45955"/>
                </a:cubicBezTo>
                <a:lnTo>
                  <a:pt x="387426" y="0"/>
                </a:lnTo>
                <a:lnTo>
                  <a:pt x="542918" y="0"/>
                </a:lnTo>
                <a:lnTo>
                  <a:pt x="488688" y="99096"/>
                </a:lnTo>
                <a:cubicBezTo>
                  <a:pt x="380786" y="266209"/>
                  <a:pt x="213011" y="394112"/>
                  <a:pt x="13938" y="455878"/>
                </a:cubicBezTo>
                <a:close/>
                <a:moveTo>
                  <a:pt x="0" y="1108862"/>
                </a:moveTo>
                <a:lnTo>
                  <a:pt x="0" y="893255"/>
                </a:lnTo>
                <a:lnTo>
                  <a:pt x="33376" y="945052"/>
                </a:lnTo>
                <a:cubicBezTo>
                  <a:pt x="138130" y="1084176"/>
                  <a:pt x="293395" y="1185481"/>
                  <a:pt x="473320" y="1223782"/>
                </a:cubicBezTo>
                <a:cubicBezTo>
                  <a:pt x="424556" y="978162"/>
                  <a:pt x="246384" y="777056"/>
                  <a:pt x="9746" y="689563"/>
                </a:cubicBezTo>
                <a:lnTo>
                  <a:pt x="0" y="686740"/>
                </a:lnTo>
                <a:lnTo>
                  <a:pt x="0" y="549764"/>
                </a:lnTo>
                <a:lnTo>
                  <a:pt x="27617" y="556541"/>
                </a:lnTo>
                <a:cubicBezTo>
                  <a:pt x="336096" y="658459"/>
                  <a:pt x="566943" y="921197"/>
                  <a:pt x="612962" y="1241127"/>
                </a:cubicBezTo>
                <a:cubicBezTo>
                  <a:pt x="613138" y="1241182"/>
                  <a:pt x="613315" y="1241187"/>
                  <a:pt x="613492" y="1241192"/>
                </a:cubicBezTo>
                <a:lnTo>
                  <a:pt x="614057" y="1248124"/>
                </a:lnTo>
                <a:cubicBezTo>
                  <a:pt x="619347" y="1279462"/>
                  <a:pt x="621909" y="1311465"/>
                  <a:pt x="621865" y="1343926"/>
                </a:cubicBezTo>
                <a:cubicBezTo>
                  <a:pt x="623237" y="1349760"/>
                  <a:pt x="623299" y="1355634"/>
                  <a:pt x="623299" y="1361522"/>
                </a:cubicBezTo>
                <a:cubicBezTo>
                  <a:pt x="623299" y="1365482"/>
                  <a:pt x="623271" y="1369436"/>
                  <a:pt x="622679" y="1373376"/>
                </a:cubicBezTo>
                <a:lnTo>
                  <a:pt x="622157" y="1373341"/>
                </a:lnTo>
                <a:lnTo>
                  <a:pt x="622129" y="1373854"/>
                </a:lnTo>
                <a:lnTo>
                  <a:pt x="604221" y="1372169"/>
                </a:lnTo>
                <a:cubicBezTo>
                  <a:pt x="570354" y="1371623"/>
                  <a:pt x="537004" y="1368535"/>
                  <a:pt x="504394" y="1362780"/>
                </a:cubicBezTo>
                <a:cubicBezTo>
                  <a:pt x="498560" y="1363214"/>
                  <a:pt x="492985" y="1362231"/>
                  <a:pt x="487429" y="1361184"/>
                </a:cubicBezTo>
                <a:lnTo>
                  <a:pt x="487308" y="1359994"/>
                </a:lnTo>
                <a:cubicBezTo>
                  <a:pt x="299609" y="1329221"/>
                  <a:pt x="132258" y="1241100"/>
                  <a:pt x="5260" y="1114967"/>
                </a:cubicBezTo>
                <a:close/>
                <a:moveTo>
                  <a:pt x="0" y="2216459"/>
                </a:moveTo>
                <a:lnTo>
                  <a:pt x="0" y="2080559"/>
                </a:lnTo>
                <a:lnTo>
                  <a:pt x="9744" y="2077760"/>
                </a:lnTo>
                <a:cubicBezTo>
                  <a:pt x="246382" y="1990953"/>
                  <a:pt x="424553" y="1791426"/>
                  <a:pt x="473318" y="1547735"/>
                </a:cubicBezTo>
                <a:cubicBezTo>
                  <a:pt x="293393" y="1585736"/>
                  <a:pt x="138127" y="1686244"/>
                  <a:pt x="33374" y="1824276"/>
                </a:cubicBezTo>
                <a:lnTo>
                  <a:pt x="0" y="1875663"/>
                </a:lnTo>
                <a:lnTo>
                  <a:pt x="0" y="1661750"/>
                </a:lnTo>
                <a:lnTo>
                  <a:pt x="5257" y="1655695"/>
                </a:lnTo>
                <a:cubicBezTo>
                  <a:pt x="132256" y="1530554"/>
                  <a:pt x="299606" y="1443125"/>
                  <a:pt x="487305" y="1412593"/>
                </a:cubicBezTo>
                <a:lnTo>
                  <a:pt x="487427" y="1411413"/>
                </a:lnTo>
                <a:cubicBezTo>
                  <a:pt x="492981" y="1410375"/>
                  <a:pt x="498555" y="1409399"/>
                  <a:pt x="504388" y="1409831"/>
                </a:cubicBezTo>
                <a:cubicBezTo>
                  <a:pt x="537009" y="1404118"/>
                  <a:pt x="570373" y="1401053"/>
                  <a:pt x="604251" y="1400511"/>
                </a:cubicBezTo>
                <a:lnTo>
                  <a:pt x="622127" y="1398843"/>
                </a:lnTo>
                <a:lnTo>
                  <a:pt x="622154" y="1399351"/>
                </a:lnTo>
                <a:lnTo>
                  <a:pt x="622675" y="1399317"/>
                </a:lnTo>
                <a:lnTo>
                  <a:pt x="623297" y="1411078"/>
                </a:lnTo>
                <a:cubicBezTo>
                  <a:pt x="623297" y="1416918"/>
                  <a:pt x="623235" y="1422743"/>
                  <a:pt x="621863" y="1428529"/>
                </a:cubicBezTo>
                <a:cubicBezTo>
                  <a:pt x="621907" y="1460743"/>
                  <a:pt x="619344" y="1492501"/>
                  <a:pt x="614051" y="1523599"/>
                </a:cubicBezTo>
                <a:lnTo>
                  <a:pt x="613488" y="1530463"/>
                </a:lnTo>
                <a:cubicBezTo>
                  <a:pt x="613311" y="1530468"/>
                  <a:pt x="613135" y="1530472"/>
                  <a:pt x="612959" y="1530527"/>
                </a:cubicBezTo>
                <a:cubicBezTo>
                  <a:pt x="566940" y="1847943"/>
                  <a:pt x="336094" y="2108619"/>
                  <a:pt x="27613" y="2209736"/>
                </a:cubicBezTo>
                <a:close/>
                <a:moveTo>
                  <a:pt x="0" y="2867081"/>
                </a:moveTo>
                <a:lnTo>
                  <a:pt x="0" y="2651475"/>
                </a:lnTo>
                <a:lnTo>
                  <a:pt x="33376" y="2703272"/>
                </a:lnTo>
                <a:cubicBezTo>
                  <a:pt x="138130" y="2842396"/>
                  <a:pt x="293395" y="2943700"/>
                  <a:pt x="473320" y="2982001"/>
                </a:cubicBezTo>
                <a:cubicBezTo>
                  <a:pt x="424556" y="2736382"/>
                  <a:pt x="246384" y="2535275"/>
                  <a:pt x="9746" y="2447782"/>
                </a:cubicBezTo>
                <a:lnTo>
                  <a:pt x="0" y="2444960"/>
                </a:lnTo>
                <a:lnTo>
                  <a:pt x="0" y="2307984"/>
                </a:lnTo>
                <a:lnTo>
                  <a:pt x="27617" y="2314760"/>
                </a:lnTo>
                <a:cubicBezTo>
                  <a:pt x="336096" y="2416678"/>
                  <a:pt x="566943" y="2679417"/>
                  <a:pt x="612962" y="2999346"/>
                </a:cubicBezTo>
                <a:cubicBezTo>
                  <a:pt x="613138" y="2999401"/>
                  <a:pt x="613315" y="2999406"/>
                  <a:pt x="613492" y="2999411"/>
                </a:cubicBezTo>
                <a:lnTo>
                  <a:pt x="614056" y="3006343"/>
                </a:lnTo>
                <a:lnTo>
                  <a:pt x="620836" y="3089525"/>
                </a:lnTo>
                <a:lnTo>
                  <a:pt x="370396" y="3089525"/>
                </a:lnTo>
                <a:lnTo>
                  <a:pt x="350661" y="3084682"/>
                </a:lnTo>
                <a:cubicBezTo>
                  <a:pt x="218455" y="3041003"/>
                  <a:pt x="100509" y="2967785"/>
                  <a:pt x="5260" y="2873187"/>
                </a:cubicBezTo>
                <a:close/>
              </a:path>
            </a:pathLst>
          </a:cu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p:cNvSpPr>
            <a:spLocks noGrp="1"/>
          </p:cNvSpPr>
          <p:nvPr>
            <p:ph idx="1"/>
          </p:nvPr>
        </p:nvSpPr>
        <p:spPr>
          <a:xfrm>
            <a:off x="3164851" y="965864"/>
            <a:ext cx="5255249" cy="3450370"/>
          </a:xfrm>
        </p:spPr>
        <p:txBody>
          <a:bodyPr anchor="b">
            <a:normAutofit/>
          </a:bodyPr>
          <a:lstStyle/>
          <a:p>
            <a:pPr>
              <a:defRPr sz="2200"/>
            </a:pPr>
            <a:r>
              <a:rPr lang="en-US" sz="1700">
                <a:solidFill>
                  <a:srgbClr val="FFFFFF"/>
                </a:solidFill>
              </a:rPr>
              <a:t>Modifiable:</a:t>
            </a:r>
            <a:br>
              <a:rPr lang="en-US" sz="1700">
                <a:solidFill>
                  <a:srgbClr val="FFFFFF"/>
                </a:solidFill>
              </a:rPr>
            </a:br>
            <a:r>
              <a:rPr lang="en-US" sz="1700">
                <a:solidFill>
                  <a:srgbClr val="FFFFFF"/>
                </a:solidFill>
              </a:rPr>
              <a:t>• Diet</a:t>
            </a:r>
            <a:br>
              <a:rPr lang="en-US" sz="1700">
                <a:solidFill>
                  <a:srgbClr val="FFFFFF"/>
                </a:solidFill>
              </a:rPr>
            </a:br>
            <a:r>
              <a:rPr lang="en-US" sz="1700">
                <a:solidFill>
                  <a:srgbClr val="FFFFFF"/>
                </a:solidFill>
              </a:rPr>
              <a:t>• Exercise</a:t>
            </a:r>
            <a:br>
              <a:rPr lang="en-US" sz="1700">
                <a:solidFill>
                  <a:srgbClr val="FFFFFF"/>
                </a:solidFill>
              </a:rPr>
            </a:br>
            <a:r>
              <a:rPr lang="en-US" sz="1700">
                <a:solidFill>
                  <a:srgbClr val="FFFFFF"/>
                </a:solidFill>
              </a:rPr>
              <a:t>• Sleep</a:t>
            </a:r>
            <a:br>
              <a:rPr lang="en-US" sz="1700">
                <a:solidFill>
                  <a:srgbClr val="FFFFFF"/>
                </a:solidFill>
              </a:rPr>
            </a:br>
            <a:r>
              <a:rPr lang="en-US" sz="1700">
                <a:solidFill>
                  <a:srgbClr val="FFFFFF"/>
                </a:solidFill>
              </a:rPr>
              <a:t>• Smoking</a:t>
            </a:r>
            <a:br>
              <a:rPr lang="en-US" sz="1700">
                <a:solidFill>
                  <a:srgbClr val="FFFFFF"/>
                </a:solidFill>
              </a:rPr>
            </a:br>
            <a:r>
              <a:rPr lang="en-US" sz="1700">
                <a:solidFill>
                  <a:srgbClr val="FFFFFF"/>
                </a:solidFill>
              </a:rPr>
              <a:t>• Alcohol</a:t>
            </a:r>
            <a:br>
              <a:rPr lang="en-US" sz="1700">
                <a:solidFill>
                  <a:srgbClr val="FFFFFF"/>
                </a:solidFill>
              </a:rPr>
            </a:br>
            <a:r>
              <a:rPr lang="en-US" sz="1700">
                <a:solidFill>
                  <a:srgbClr val="FFFFFF"/>
                </a:solidFill>
              </a:rPr>
              <a:t>• Stress</a:t>
            </a:r>
            <a:br>
              <a:rPr lang="en-US" sz="1700">
                <a:solidFill>
                  <a:srgbClr val="FFFFFF"/>
                </a:solidFill>
              </a:rPr>
            </a:br>
            <a:br>
              <a:rPr lang="en-US" sz="1700">
                <a:solidFill>
                  <a:srgbClr val="FFFFFF"/>
                </a:solidFill>
              </a:rPr>
            </a:br>
            <a:r>
              <a:rPr lang="en-US" sz="1700">
                <a:solidFill>
                  <a:srgbClr val="FFFFFF"/>
                </a:solidFill>
              </a:rPr>
              <a:t>Non-modifiable:</a:t>
            </a:r>
            <a:br>
              <a:rPr lang="en-US" sz="1700">
                <a:solidFill>
                  <a:srgbClr val="FFFFFF"/>
                </a:solidFill>
              </a:rPr>
            </a:br>
            <a:r>
              <a:rPr lang="en-US" sz="1700">
                <a:solidFill>
                  <a:srgbClr val="FFFFFF"/>
                </a:solidFill>
              </a:rPr>
              <a:t>• Age</a:t>
            </a:r>
            <a:br>
              <a:rPr lang="en-US" sz="1700">
                <a:solidFill>
                  <a:srgbClr val="FFFFFF"/>
                </a:solidFill>
              </a:rPr>
            </a:br>
            <a:r>
              <a:rPr lang="en-US" sz="1700">
                <a:solidFill>
                  <a:srgbClr val="FFFFFF"/>
                </a:solidFill>
              </a:rPr>
              <a:t>• Genetics</a:t>
            </a:r>
            <a:br>
              <a:rPr lang="en-US" sz="1700">
                <a:solidFill>
                  <a:srgbClr val="FFFFFF"/>
                </a:solidFill>
              </a:rPr>
            </a:br>
            <a:r>
              <a:rPr lang="en-US" sz="1700">
                <a:solidFill>
                  <a:srgbClr val="FFFFFF"/>
                </a:solidFill>
              </a:rPr>
              <a:t>• Family history</a:t>
            </a:r>
          </a:p>
        </p:txBody>
      </p:sp>
      <p:cxnSp>
        <p:nvCxnSpPr>
          <p:cNvPr id="14" name="Straight Connector 13">
            <a:extLst>
              <a:ext uri="{FF2B5EF4-FFF2-40B4-BE49-F238E27FC236}">
                <a16:creationId xmlns:a16="http://schemas.microsoft.com/office/drawing/2014/main" id="{99237721-19CF-41B1-AA0A-E1E1A8282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43237" y="4576004"/>
            <a:ext cx="342900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6546321"/>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2601" y="643467"/>
            <a:ext cx="2561709" cy="5571066"/>
          </a:xfrm>
        </p:spPr>
        <p:txBody>
          <a:bodyPr>
            <a:normAutofit/>
          </a:bodyPr>
          <a:lstStyle/>
          <a:p>
            <a:r>
              <a:rPr lang="en-US">
                <a:solidFill>
                  <a:srgbClr val="FFFFFF"/>
                </a:solidFill>
              </a:rPr>
              <a:t>Health Screenings by Age</a:t>
            </a:r>
          </a:p>
        </p:txBody>
      </p:sp>
      <p:graphicFrame>
        <p:nvGraphicFramePr>
          <p:cNvPr id="12" name="Content Placeholder 2">
            <a:extLst>
              <a:ext uri="{FF2B5EF4-FFF2-40B4-BE49-F238E27FC236}">
                <a16:creationId xmlns:a16="http://schemas.microsoft.com/office/drawing/2014/main" id="{6D117869-23F9-3C1B-5C4F-DACE0854D86F}"/>
              </a:ext>
            </a:extLst>
          </p:cNvPr>
          <p:cNvGraphicFramePr>
            <a:graphicFrameLocks noGrp="1"/>
          </p:cNvGraphicFramePr>
          <p:nvPr>
            <p:ph idx="1"/>
            <p:extLst>
              <p:ext uri="{D42A27DB-BD31-4B8C-83A1-F6EECF244321}">
                <p14:modId xmlns:p14="http://schemas.microsoft.com/office/powerpoint/2010/main" val="1472519814"/>
              </p:ext>
            </p:extLst>
          </p:nvPr>
        </p:nvGraphicFramePr>
        <p:xfrm>
          <a:off x="4202906" y="954088"/>
          <a:ext cx="4231481" cy="4921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876060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0890400-BB8B-4A44-AB63-65C7CA223E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3591" y="804333"/>
            <a:ext cx="2543925" cy="5249334"/>
          </a:xfrm>
        </p:spPr>
        <p:txBody>
          <a:bodyPr>
            <a:normAutofit/>
          </a:bodyPr>
          <a:lstStyle/>
          <a:p>
            <a:pPr algn="r"/>
            <a:r>
              <a:rPr lang="en-US"/>
              <a:t>Healthy Habits That Add Healthy Years</a:t>
            </a:r>
          </a:p>
        </p:txBody>
      </p:sp>
      <p:cxnSp>
        <p:nvCxnSpPr>
          <p:cNvPr id="10" name="Straight Connector 9">
            <a:extLst>
              <a:ext uri="{FF2B5EF4-FFF2-40B4-BE49-F238E27FC236}">
                <a16:creationId xmlns:a16="http://schemas.microsoft.com/office/drawing/2014/main" id="{4D39B797-CDC6-4529-8A36-9CBFC98163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08197" y="1600200"/>
            <a:ext cx="0" cy="3657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749497" y="804333"/>
            <a:ext cx="4693291" cy="5249334"/>
          </a:xfrm>
        </p:spPr>
        <p:txBody>
          <a:bodyPr anchor="ctr">
            <a:normAutofit/>
          </a:bodyPr>
          <a:lstStyle/>
          <a:p>
            <a:pPr>
              <a:defRPr sz="2200"/>
            </a:pPr>
            <a:r>
              <a:rPr lang="en-US" sz="2200"/>
              <a:t>• Don't smoke</a:t>
            </a:r>
            <a:br>
              <a:rPr lang="en-US" sz="2200"/>
            </a:br>
            <a:r>
              <a:rPr lang="en-US" sz="2200"/>
              <a:t>• Maintain healthy weight</a:t>
            </a:r>
            <a:br>
              <a:rPr lang="en-US" sz="2200"/>
            </a:br>
            <a:r>
              <a:rPr lang="en-US" sz="2200"/>
              <a:t>• Sleep well</a:t>
            </a:r>
            <a:br>
              <a:rPr lang="en-US" sz="2200"/>
            </a:br>
            <a:r>
              <a:rPr lang="en-US" sz="2200"/>
              <a:t>• Stay socially connected</a:t>
            </a:r>
            <a:br>
              <a:rPr lang="en-US" sz="2200"/>
            </a:br>
            <a:r>
              <a:rPr lang="en-US" sz="2200"/>
              <a:t>• Keep learning</a:t>
            </a:r>
            <a:br>
              <a:rPr lang="en-US" sz="2200"/>
            </a:br>
            <a:r>
              <a:rPr lang="en-US" sz="2200"/>
              <a:t>• See your healthcare provider regularly</a:t>
            </a:r>
          </a:p>
        </p:txBody>
      </p:sp>
    </p:spTree>
    <p:extLst>
      <p:ext uri="{BB962C8B-B14F-4D97-AF65-F5344CB8AC3E}">
        <p14:creationId xmlns:p14="http://schemas.microsoft.com/office/powerpoint/2010/main" val="18785036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A8EC506-B1DA-46A1-B44D-774E68468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Oval 5">
            <a:extLst>
              <a:ext uri="{FF2B5EF4-FFF2-40B4-BE49-F238E27FC236}">
                <a16:creationId xmlns:a16="http://schemas.microsoft.com/office/drawing/2014/main" id="{BFF30785-305E-45D7-984F-5AA93D3CA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9" name="Straight Connector 8">
            <a:extLst>
              <a:ext uri="{FF2B5EF4-FFF2-40B4-BE49-F238E27FC236}">
                <a16:creationId xmlns:a16="http://schemas.microsoft.com/office/drawing/2014/main" id="{15E01FA5-D766-43CA-A83D-E7CF3F04E9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42900" y="4960137"/>
            <a:ext cx="5829300" cy="1463040"/>
          </a:xfrm>
        </p:spPr>
        <p:txBody>
          <a:bodyPr vert="horz" lIns="91440" tIns="45720" rIns="91440" bIns="45720" rtlCol="0" anchor="ctr">
            <a:normAutofit/>
          </a:bodyPr>
          <a:lstStyle/>
          <a:p>
            <a:pPr algn="r"/>
            <a:r>
              <a:rPr lang="en-US" sz="5000" kern="1200" cap="all" spc="200" baseline="0" dirty="0">
                <a:solidFill>
                  <a:schemeClr val="tx1">
                    <a:lumMod val="95000"/>
                    <a:lumOff val="5000"/>
                  </a:schemeClr>
                </a:solidFill>
                <a:latin typeface="+mj-lt"/>
                <a:ea typeface="+mj-ea"/>
                <a:cs typeface="+mj-cs"/>
              </a:rPr>
              <a:t>30-Day Brain Health Challenge</a:t>
            </a:r>
          </a:p>
        </p:txBody>
      </p:sp>
      <p:sp>
        <p:nvSpPr>
          <p:cNvPr id="3" name="Content Placeholder 2"/>
          <p:cNvSpPr>
            <a:spLocks noGrp="1"/>
          </p:cNvSpPr>
          <p:nvPr>
            <p:ph idx="1"/>
          </p:nvPr>
        </p:nvSpPr>
        <p:spPr>
          <a:xfrm>
            <a:off x="6457950" y="4960137"/>
            <a:ext cx="2400300" cy="1463040"/>
          </a:xfrm>
        </p:spPr>
        <p:txBody>
          <a:bodyPr vert="horz" lIns="91440" tIns="45720" rIns="91440" bIns="45720" rtlCol="0" anchor="ctr">
            <a:normAutofit/>
          </a:bodyPr>
          <a:lstStyle/>
          <a:p>
            <a:pPr marL="0" indent="0">
              <a:lnSpc>
                <a:spcPct val="100000"/>
              </a:lnSpc>
              <a:spcBef>
                <a:spcPts val="0"/>
              </a:spcBef>
              <a:buNone/>
            </a:pPr>
            <a:r>
              <a:rPr lang="en-US" sz="1800" cap="all">
                <a:solidFill>
                  <a:schemeClr val="tx1">
                    <a:lumMod val="95000"/>
                    <a:lumOff val="5000"/>
                  </a:schemeClr>
                </a:solidFill>
              </a:rPr>
              <a:t>Choose one improvement in each pillar and track progress for 30 days</a:t>
            </a:r>
          </a:p>
        </p:txBody>
      </p:sp>
      <p:sp useBgFill="1">
        <p:nvSpPr>
          <p:cNvPr id="16" name="Rectangle 15">
            <a:extLst>
              <a:ext uri="{FF2B5EF4-FFF2-40B4-BE49-F238E27FC236}">
                <a16:creationId xmlns:a16="http://schemas.microsoft.com/office/drawing/2014/main" id="{C6D18C07-B1F9-42F0-8956-B88FC37A67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EE3AB3D-EE0A-E580-177C-0AD3C75F5A8F}"/>
              </a:ext>
            </a:extLst>
          </p:cNvPr>
          <p:cNvPicPr>
            <a:picLocks noChangeAspect="1"/>
          </p:cNvPicPr>
          <p:nvPr/>
        </p:nvPicPr>
        <p:blipFill>
          <a:blip r:embed="rId2"/>
          <a:srcRect t="16789" b="12100"/>
          <a:stretch>
            <a:fillRect/>
          </a:stretch>
        </p:blipFill>
        <p:spPr>
          <a:xfrm>
            <a:off x="475707" y="968397"/>
            <a:ext cx="8188233" cy="3275286"/>
          </a:xfrm>
          <a:prstGeom prst="rect">
            <a:avLst/>
          </a:prstGeom>
        </p:spPr>
      </p:pic>
      <p:sp>
        <p:nvSpPr>
          <p:cNvPr id="4" name="Footer Placeholder 3">
            <a:extLst>
              <a:ext uri="{FF2B5EF4-FFF2-40B4-BE49-F238E27FC236}">
                <a16:creationId xmlns:a16="http://schemas.microsoft.com/office/drawing/2014/main" id="{A41A1003-47E5-B359-ADB6-7D42D832DECB}"/>
              </a:ext>
            </a:extLst>
          </p:cNvPr>
          <p:cNvSpPr>
            <a:spLocks noGrp="1"/>
          </p:cNvSpPr>
          <p:nvPr>
            <p:ph type="ftr" sz="quarter" idx="11"/>
          </p:nvPr>
        </p:nvSpPr>
        <p:spPr>
          <a:xfrm>
            <a:off x="3632199" y="6470704"/>
            <a:ext cx="4426094" cy="274320"/>
          </a:xfrm>
        </p:spPr>
        <p:txBody>
          <a:bodyPr vert="horz" lIns="91440" tIns="45720" rIns="91440" bIns="45720" rtlCol="0" anchor="ctr">
            <a:normAutofit/>
          </a:bodyPr>
          <a:lstStyle/>
          <a:p>
            <a:pPr defTabSz="914400">
              <a:spcAft>
                <a:spcPts val="600"/>
              </a:spcAft>
            </a:pPr>
            <a:r>
              <a:rPr lang="en-US" kern="1200" cap="all" baseline="0">
                <a:solidFill>
                  <a:schemeClr val="tx1">
                    <a:lumMod val="95000"/>
                    <a:lumOff val="5000"/>
                  </a:schemeClr>
                </a:solidFill>
                <a:latin typeface="+mj-lt"/>
                <a:ea typeface="+mn-ea"/>
                <a:cs typeface="+mn-cs"/>
              </a:rPr>
              <a:t>© Thriving Solo dba ChristiGamesLLC. All Rights Reserved.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5F1CC53-719A-4763-BF30-5E25A63CEF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4572000"/>
            <a:ext cx="5293730" cy="1964266"/>
          </a:xfrm>
          <a:prstGeom prst="rect">
            <a:avLst/>
          </a:prstGeom>
          <a:solidFill>
            <a:srgbClr val="7D49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93192" y="4767072"/>
            <a:ext cx="4945641" cy="1625210"/>
          </a:xfrm>
        </p:spPr>
        <p:txBody>
          <a:bodyPr vert="horz" lIns="91440" tIns="45720" rIns="91440" bIns="45720" rtlCol="0" anchor="ctr">
            <a:normAutofit/>
          </a:bodyPr>
          <a:lstStyle/>
          <a:p>
            <a:r>
              <a:rPr lang="en-US" sz="5000" spc="100" dirty="0">
                <a:solidFill>
                  <a:srgbClr val="FFFFFF"/>
                </a:solidFill>
              </a:rPr>
              <a:t>Healthy Living Across the Lifespan</a:t>
            </a:r>
          </a:p>
        </p:txBody>
      </p:sp>
      <p:pic>
        <p:nvPicPr>
          <p:cNvPr id="5" name="Picture 4" descr="Bowl of cereal">
            <a:extLst>
              <a:ext uri="{FF2B5EF4-FFF2-40B4-BE49-F238E27FC236}">
                <a16:creationId xmlns:a16="http://schemas.microsoft.com/office/drawing/2014/main" id="{376F446D-900C-9A98-BBF4-BD75E34C0C1B}"/>
              </a:ext>
            </a:extLst>
          </p:cNvPr>
          <p:cNvPicPr>
            <a:picLocks noChangeAspect="1"/>
          </p:cNvPicPr>
          <p:nvPr/>
        </p:nvPicPr>
        <p:blipFill>
          <a:blip r:embed="rId2"/>
          <a:srcRect l="1416" r="6436" b="3"/>
          <a:stretch>
            <a:fillRect/>
          </a:stretch>
        </p:blipFill>
        <p:spPr>
          <a:xfrm>
            <a:off x="245660" y="321733"/>
            <a:ext cx="5293729" cy="4107392"/>
          </a:xfrm>
          <a:prstGeom prst="rect">
            <a:avLst/>
          </a:prstGeom>
        </p:spPr>
      </p:pic>
      <p:sp>
        <p:nvSpPr>
          <p:cNvPr id="14" name="Rectangle 1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021989" y="917725"/>
            <a:ext cx="2568554" cy="4852362"/>
          </a:xfrm>
        </p:spPr>
        <p:txBody>
          <a:bodyPr vert="horz" lIns="45720" tIns="45720" rIns="45720" bIns="45720" rtlCol="0" anchor="ctr">
            <a:normAutofit/>
          </a:bodyPr>
          <a:lstStyle/>
          <a:p>
            <a:pPr>
              <a:lnSpc>
                <a:spcPct val="90000"/>
              </a:lnSpc>
              <a:defRPr sz="2200"/>
            </a:pPr>
            <a:r>
              <a:rPr lang="en-US" dirty="0">
                <a:solidFill>
                  <a:srgbClr val="FFFFFF"/>
                </a:solidFill>
              </a:rPr>
              <a:t>• Most chronic diseases develop over years.</a:t>
            </a:r>
            <a:br>
              <a:rPr lang="en-US" dirty="0">
                <a:solidFill>
                  <a:srgbClr val="FFFFFF"/>
                </a:solidFill>
              </a:rPr>
            </a:br>
            <a:r>
              <a:rPr lang="en-US" dirty="0">
                <a:solidFill>
                  <a:srgbClr val="FFFFFF"/>
                </a:solidFill>
              </a:rPr>
              <a:t>• Lifestyle choices today influence future health.</a:t>
            </a:r>
            <a:br>
              <a:rPr lang="en-US" dirty="0">
                <a:solidFill>
                  <a:srgbClr val="FFFFFF"/>
                </a:solidFill>
              </a:rPr>
            </a:br>
            <a:r>
              <a:rPr lang="en-US" dirty="0">
                <a:solidFill>
                  <a:srgbClr val="FFFFFF"/>
                </a:solidFill>
              </a:rPr>
              <a:t>• Prevention is often more effective than treatment.</a:t>
            </a:r>
          </a:p>
          <a:p>
            <a:pPr indent="-228600">
              <a:lnSpc>
                <a:spcPct val="90000"/>
              </a:lnSpc>
              <a:buFont typeface="Arial" panose="020B0604020202020204" pitchFamily="34" charset="0"/>
              <a:buChar char="•"/>
            </a:pPr>
            <a:endParaRPr lang="en-US" dirty="0">
              <a:solidFill>
                <a:srgbClr val="FFFFFF"/>
              </a:solidFill>
            </a:endParaRPr>
          </a:p>
          <a:p>
            <a:pPr indent="-228600">
              <a:lnSpc>
                <a:spcPct val="90000"/>
              </a:lnSpc>
              <a:buFont typeface="Arial" panose="020B0604020202020204" pitchFamily="34" charset="0"/>
              <a:buChar char="•"/>
              <a:defRPr sz="2200"/>
            </a:pPr>
            <a:endParaRPr lang="en-US" dirty="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op Rule"/>
          <p:cNvSpPr/>
          <p:nvPr/>
        </p:nvSpPr>
        <p:spPr>
          <a:xfrm>
            <a:off x="0" y="0"/>
            <a:ext cx="9144000" cy="150000"/>
          </a:xfrm>
          <a:prstGeom prst="rect">
            <a:avLst/>
          </a:prstGeom>
          <a:solidFill>
            <a:schemeClr val="accent1"/>
          </a:solidFill>
          <a:ln>
            <a:noFill/>
          </a:ln>
        </p:spPr>
        <p:txBody>
          <a:bodyPr/>
          <a:lstStyle/>
          <a:p>
            <a:endParaRPr lang="en-US"/>
          </a:p>
        </p:txBody>
      </p:sp>
      <p:sp>
        <p:nvSpPr>
          <p:cNvPr id="2" name="Title 1"/>
          <p:cNvSpPr>
            <a:spLocks noGrp="1"/>
          </p:cNvSpPr>
          <p:nvPr>
            <p:ph type="title"/>
          </p:nvPr>
        </p:nvSpPr>
        <p:spPr>
          <a:xfrm>
            <a:off x="600000" y="600000"/>
            <a:ext cx="7944000" cy="950000"/>
          </a:xfrm>
        </p:spPr>
        <p:txBody>
          <a:bodyPr>
            <a:normAutofit fontScale="90000"/>
          </a:bodyPr>
          <a:lstStyle/>
          <a:p>
            <a:pPr algn="l"/>
            <a:r>
              <a:rPr lang="en-US" dirty="0"/>
              <a:t>Additional Steps</a:t>
            </a:r>
            <a:br>
              <a:rPr lang="en-US" dirty="0"/>
            </a:br>
            <a:endParaRPr lang="en-US" dirty="0"/>
          </a:p>
        </p:txBody>
      </p:sp>
      <p:sp>
        <p:nvSpPr>
          <p:cNvPr id="3" name="Footer Placeholder 2">
            <a:extLst>
              <a:ext uri="{FF2B5EF4-FFF2-40B4-BE49-F238E27FC236}">
                <a16:creationId xmlns:a16="http://schemas.microsoft.com/office/drawing/2014/main" id="{983A9E0E-049F-2A0B-0451-830E35D62619}"/>
              </a:ext>
            </a:extLst>
          </p:cNvPr>
          <p:cNvSpPr>
            <a:spLocks noGrp="1"/>
          </p:cNvSpPr>
          <p:nvPr>
            <p:ph type="ftr" sz="quarter" idx="11"/>
          </p:nvPr>
        </p:nvSpPr>
        <p:spPr/>
        <p:txBody>
          <a:bodyPr/>
          <a:lstStyle/>
          <a:p>
            <a:r>
              <a:rPr lang="en-US" dirty="0"/>
              <a:t>© Thriving Solo dba </a:t>
            </a:r>
            <a:r>
              <a:rPr lang="en-US" dirty="0" err="1"/>
              <a:t>ChristiGamesLLC</a:t>
            </a:r>
            <a:r>
              <a:rPr lang="en-US" dirty="0"/>
              <a:t>. All Rights Reserved.</a:t>
            </a:r>
          </a:p>
        </p:txBody>
      </p:sp>
      <p:sp>
        <p:nvSpPr>
          <p:cNvPr id="51" name="Bar A"/>
          <p:cNvSpPr/>
          <p:nvPr/>
        </p:nvSpPr>
        <p:spPr>
          <a:xfrm>
            <a:off x="600000" y="2050000"/>
            <a:ext cx="90000" cy="1050000"/>
          </a:xfrm>
          <a:prstGeom prst="rect">
            <a:avLst/>
          </a:prstGeom>
          <a:solidFill>
            <a:schemeClr val="accent1"/>
          </a:solidFill>
          <a:ln>
            <a:noFill/>
          </a:ln>
        </p:spPr>
        <p:txBody>
          <a:bodyPr/>
          <a:lstStyle/>
          <a:p>
            <a:endParaRPr lang="en-US"/>
          </a:p>
        </p:txBody>
      </p:sp>
      <p:sp>
        <p:nvSpPr>
          <p:cNvPr id="52" name="Item A"/>
          <p:cNvSpPr txBox="1"/>
          <p:nvPr/>
        </p:nvSpPr>
        <p:spPr>
          <a:xfrm>
            <a:off x="820000" y="2030000"/>
            <a:ext cx="7724000" cy="1100000"/>
          </a:xfrm>
          <a:prstGeom prst="rect">
            <a:avLst/>
          </a:prstGeom>
        </p:spPr>
        <p:txBody>
          <a:bodyPr wrap="square" lIns="0" tIns="0" rIns="0" bIns="0" rtlCol="0" anchor="ctr">
            <a:normAutofit/>
          </a:bodyPr>
          <a:lstStyle/>
          <a:p>
            <a:pPr>
              <a:lnSpc>
                <a:spcPct val="100000"/>
              </a:lnSpc>
            </a:pPr>
            <a:r>
              <a:rPr lang="en-US" sz="1600" b="1">
                <a:solidFill>
                  <a:schemeClr val="tx1">
                    <a:lumMod val="85000"/>
                    <a:lumOff val="15000"/>
                  </a:schemeClr>
                </a:solidFill>
              </a:rPr>
              <a:t>Talk to a professional</a:t>
            </a:r>
          </a:p>
          <a:p>
            <a:pPr>
              <a:spcBef>
                <a:spcPts val="400"/>
              </a:spcBef>
            </a:pPr>
            <a:r>
              <a:rPr lang="en-US" sz="1200">
                <a:solidFill>
                  <a:schemeClr val="tx1">
                    <a:lumMod val="65000"/>
                    <a:lumOff val="35000"/>
                  </a:schemeClr>
                </a:solidFill>
              </a:rPr>
              <a:t>Therapists and counselors offer tools tailored to your needs.</a:t>
            </a:r>
          </a:p>
        </p:txBody>
      </p:sp>
      <p:sp>
        <p:nvSpPr>
          <p:cNvPr id="53" name="Bar B"/>
          <p:cNvSpPr/>
          <p:nvPr/>
        </p:nvSpPr>
        <p:spPr>
          <a:xfrm>
            <a:off x="600000" y="3500000"/>
            <a:ext cx="90000" cy="1050000"/>
          </a:xfrm>
          <a:prstGeom prst="rect">
            <a:avLst/>
          </a:prstGeom>
          <a:solidFill>
            <a:schemeClr val="accent1"/>
          </a:solidFill>
          <a:ln>
            <a:noFill/>
          </a:ln>
        </p:spPr>
        <p:txBody>
          <a:bodyPr/>
          <a:lstStyle/>
          <a:p>
            <a:endParaRPr lang="en-US"/>
          </a:p>
        </p:txBody>
      </p:sp>
      <p:sp>
        <p:nvSpPr>
          <p:cNvPr id="54" name="Item B"/>
          <p:cNvSpPr txBox="1"/>
          <p:nvPr/>
        </p:nvSpPr>
        <p:spPr>
          <a:xfrm>
            <a:off x="820000" y="3480000"/>
            <a:ext cx="7724000" cy="1100000"/>
          </a:xfrm>
          <a:prstGeom prst="rect">
            <a:avLst/>
          </a:prstGeom>
        </p:spPr>
        <p:txBody>
          <a:bodyPr wrap="square" lIns="0" tIns="0" rIns="0" bIns="0" rtlCol="0" anchor="ctr">
            <a:normAutofit/>
          </a:bodyPr>
          <a:lstStyle/>
          <a:p>
            <a:pPr>
              <a:lnSpc>
                <a:spcPct val="100000"/>
              </a:lnSpc>
            </a:pPr>
            <a:r>
              <a:rPr lang="en-US" sz="1600" b="1">
                <a:solidFill>
                  <a:schemeClr val="tx1">
                    <a:lumMod val="85000"/>
                    <a:lumOff val="15000"/>
                  </a:schemeClr>
                </a:solidFill>
              </a:rPr>
              <a:t>Use helplines</a:t>
            </a:r>
          </a:p>
          <a:p>
            <a:pPr>
              <a:spcBef>
                <a:spcPts val="400"/>
              </a:spcBef>
            </a:pPr>
            <a:r>
              <a:rPr lang="en-US" sz="1200">
                <a:solidFill>
                  <a:schemeClr val="tx1">
                    <a:lumMod val="65000"/>
                    <a:lumOff val="35000"/>
                  </a:schemeClr>
                </a:solidFill>
              </a:rPr>
              <a:t>Free, confidential support lines are available any time you need them.</a:t>
            </a:r>
          </a:p>
        </p:txBody>
      </p:sp>
      <p:sp>
        <p:nvSpPr>
          <p:cNvPr id="55" name="Bar C"/>
          <p:cNvSpPr/>
          <p:nvPr/>
        </p:nvSpPr>
        <p:spPr>
          <a:xfrm>
            <a:off x="600000" y="4950000"/>
            <a:ext cx="90000" cy="1050000"/>
          </a:xfrm>
          <a:prstGeom prst="rect">
            <a:avLst/>
          </a:prstGeom>
          <a:solidFill>
            <a:schemeClr val="accent1"/>
          </a:solidFill>
          <a:ln>
            <a:noFill/>
          </a:ln>
        </p:spPr>
        <p:txBody>
          <a:bodyPr/>
          <a:lstStyle/>
          <a:p>
            <a:endParaRPr lang="en-US"/>
          </a:p>
        </p:txBody>
      </p:sp>
      <p:sp>
        <p:nvSpPr>
          <p:cNvPr id="56" name="Item C"/>
          <p:cNvSpPr txBox="1"/>
          <p:nvPr/>
        </p:nvSpPr>
        <p:spPr>
          <a:xfrm>
            <a:off x="820000" y="4930000"/>
            <a:ext cx="7724000" cy="1100000"/>
          </a:xfrm>
          <a:prstGeom prst="rect">
            <a:avLst/>
          </a:prstGeom>
        </p:spPr>
        <p:txBody>
          <a:bodyPr wrap="square" lIns="0" tIns="0" rIns="0" bIns="0" rtlCol="0" anchor="ctr">
            <a:normAutofit/>
          </a:bodyPr>
          <a:lstStyle/>
          <a:p>
            <a:pPr>
              <a:lnSpc>
                <a:spcPct val="100000"/>
              </a:lnSpc>
            </a:pPr>
            <a:r>
              <a:rPr lang="en-US" sz="1600" b="1">
                <a:solidFill>
                  <a:schemeClr val="tx1">
                    <a:lumMod val="85000"/>
                    <a:lumOff val="15000"/>
                  </a:schemeClr>
                </a:solidFill>
              </a:rPr>
              <a:t>Explore self-help tools</a:t>
            </a:r>
          </a:p>
          <a:p>
            <a:pPr>
              <a:spcBef>
                <a:spcPts val="400"/>
              </a:spcBef>
            </a:pPr>
            <a:r>
              <a:rPr lang="en-US" sz="1200">
                <a:solidFill>
                  <a:schemeClr val="tx1">
                    <a:lumMod val="65000"/>
                    <a:lumOff val="35000"/>
                  </a:schemeClr>
                </a:solidFill>
              </a:rPr>
              <a:t>Apps, books, and online programs reinforce healthy daily habits.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FAE1107-CEC3-4041-8BAA-CDB6F6759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8096" y="585216"/>
            <a:ext cx="2834314" cy="1499616"/>
          </a:xfrm>
        </p:spPr>
        <p:txBody>
          <a:bodyPr>
            <a:normAutofit/>
          </a:bodyPr>
          <a:lstStyle/>
          <a:p>
            <a:r>
              <a:rPr lang="en-US">
                <a:solidFill>
                  <a:srgbClr val="FFFFFF"/>
                </a:solidFill>
              </a:rPr>
              <a:t>Resources</a:t>
            </a:r>
          </a:p>
        </p:txBody>
      </p:sp>
      <p:cxnSp>
        <p:nvCxnSpPr>
          <p:cNvPr id="12" name="Straight Connector 11">
            <a:extLst>
              <a:ext uri="{FF2B5EF4-FFF2-40B4-BE49-F238E27FC236}">
                <a16:creationId xmlns:a16="http://schemas.microsoft.com/office/drawing/2014/main" id="{1AEA88FB-F5DD-45CE-AAE1-7B33D0ABD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46841" y="2286000"/>
            <a:ext cx="3754569" cy="3931920"/>
          </a:xfrm>
        </p:spPr>
        <p:txBody>
          <a:bodyPr>
            <a:normAutofit/>
          </a:bodyPr>
          <a:lstStyle/>
          <a:p>
            <a:pPr marL="0" indent="0">
              <a:buNone/>
              <a:defRPr sz="2200"/>
            </a:pPr>
            <a:r>
              <a:rPr lang="en-US" sz="1500">
                <a:solidFill>
                  <a:srgbClr val="FFFFFF"/>
                </a:solidFill>
              </a:rPr>
              <a:t>Trusted sources:</a:t>
            </a:r>
            <a:br>
              <a:rPr lang="en-US" sz="1500">
                <a:solidFill>
                  <a:srgbClr val="FFFFFF"/>
                </a:solidFill>
              </a:rPr>
            </a:br>
            <a:r>
              <a:rPr lang="en-US" sz="1500">
                <a:solidFill>
                  <a:srgbClr val="FFFFFF"/>
                </a:solidFill>
              </a:rPr>
              <a:t>	Center For Disease Control (CDC)</a:t>
            </a:r>
          </a:p>
          <a:p>
            <a:pPr marL="0" indent="0">
              <a:buNone/>
              <a:defRPr sz="2200"/>
            </a:pPr>
            <a:br>
              <a:rPr lang="en-US" sz="1500">
                <a:solidFill>
                  <a:srgbClr val="FFFFFF"/>
                </a:solidFill>
              </a:rPr>
            </a:br>
            <a:r>
              <a:rPr lang="en-US" sz="1500">
                <a:solidFill>
                  <a:srgbClr val="FFFFFF"/>
                </a:solidFill>
              </a:rPr>
              <a:t>	National Institute of Health (NIH)</a:t>
            </a:r>
          </a:p>
          <a:p>
            <a:pPr marL="0" indent="0">
              <a:buNone/>
              <a:defRPr sz="2200"/>
            </a:pPr>
            <a:br>
              <a:rPr lang="en-US" sz="1500">
                <a:solidFill>
                  <a:srgbClr val="FFFFFF"/>
                </a:solidFill>
              </a:rPr>
            </a:br>
            <a:r>
              <a:rPr lang="en-US" sz="1500">
                <a:solidFill>
                  <a:srgbClr val="FFFFFF"/>
                </a:solidFill>
              </a:rPr>
              <a:t>	American Heart Association</a:t>
            </a:r>
          </a:p>
          <a:p>
            <a:pPr marL="0" indent="0">
              <a:buNone/>
              <a:defRPr sz="2200"/>
            </a:pPr>
            <a:br>
              <a:rPr lang="en-US" sz="1500">
                <a:solidFill>
                  <a:srgbClr val="FFFFFF"/>
                </a:solidFill>
              </a:rPr>
            </a:br>
            <a:r>
              <a:rPr lang="en-US" sz="1500">
                <a:solidFill>
                  <a:srgbClr val="FFFFFF"/>
                </a:solidFill>
              </a:rPr>
              <a:t>	Alzheimer's Association</a:t>
            </a:r>
          </a:p>
          <a:p>
            <a:pPr marL="0" indent="0">
              <a:buNone/>
              <a:defRPr sz="2200"/>
            </a:pPr>
            <a:br>
              <a:rPr lang="en-US" sz="1500">
                <a:solidFill>
                  <a:srgbClr val="FFFFFF"/>
                </a:solidFill>
              </a:rPr>
            </a:br>
            <a:r>
              <a:rPr lang="en-US" sz="1500">
                <a:solidFill>
                  <a:srgbClr val="FFFFFF"/>
                </a:solidFill>
              </a:rPr>
              <a:t>	USDA MyPlate</a:t>
            </a:r>
            <a:endParaRPr lang="en-US" sz="1500" dirty="0">
              <a:solidFill>
                <a:srgbClr val="FFFFFF"/>
              </a:solidFill>
            </a:endParaRPr>
          </a:p>
        </p:txBody>
      </p:sp>
      <p:pic>
        <p:nvPicPr>
          <p:cNvPr id="5" name="Picture 4" descr="People holding hands">
            <a:extLst>
              <a:ext uri="{FF2B5EF4-FFF2-40B4-BE49-F238E27FC236}">
                <a16:creationId xmlns:a16="http://schemas.microsoft.com/office/drawing/2014/main" id="{2EA86F2F-4EE6-4EDF-ED5A-0C24765C4669}"/>
              </a:ext>
            </a:extLst>
          </p:cNvPr>
          <p:cNvPicPr>
            <a:picLocks noChangeAspect="1"/>
          </p:cNvPicPr>
          <p:nvPr/>
        </p:nvPicPr>
        <p:blipFill>
          <a:blip r:embed="rId2"/>
          <a:srcRect l="39146" r="26984" b="-1"/>
          <a:stretch>
            <a:fillRect/>
          </a:stretch>
        </p:blipFill>
        <p:spPr>
          <a:xfrm>
            <a:off x="5202842" y="640080"/>
            <a:ext cx="2830255" cy="557784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D4A79B-06B2-4FE7-9CF6-54D940A8FE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4BBFA14D-8E4F-42D4-B5A0-9588A6A454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8" y="321731"/>
            <a:ext cx="8663391" cy="6214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AA62C0-6604-A3F3-78C9-5749CF932B14}"/>
              </a:ext>
            </a:extLst>
          </p:cNvPr>
          <p:cNvSpPr>
            <a:spLocks noGrp="1"/>
          </p:cNvSpPr>
          <p:nvPr>
            <p:ph type="title"/>
          </p:nvPr>
        </p:nvSpPr>
        <p:spPr>
          <a:xfrm>
            <a:off x="768096" y="585216"/>
            <a:ext cx="7747254" cy="1499616"/>
          </a:xfrm>
        </p:spPr>
        <p:txBody>
          <a:bodyPr>
            <a:normAutofit/>
          </a:bodyPr>
          <a:lstStyle/>
          <a:p>
            <a:r>
              <a:rPr lang="en-US">
                <a:solidFill>
                  <a:srgbClr val="FFFFFF"/>
                </a:solidFill>
              </a:rPr>
              <a:t>About the Document</a:t>
            </a:r>
          </a:p>
        </p:txBody>
      </p:sp>
      <p:cxnSp>
        <p:nvCxnSpPr>
          <p:cNvPr id="13" name="Straight Connector 12">
            <a:extLst>
              <a:ext uri="{FF2B5EF4-FFF2-40B4-BE49-F238E27FC236}">
                <a16:creationId xmlns:a16="http://schemas.microsoft.com/office/drawing/2014/main" id="{610B2B88-1A1B-486B-9366-918FE2E71D4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C9C194E-38A6-528D-51FB-21C02BAD0EC6}"/>
              </a:ext>
            </a:extLst>
          </p:cNvPr>
          <p:cNvSpPr>
            <a:spLocks noGrp="1"/>
          </p:cNvSpPr>
          <p:nvPr>
            <p:ph idx="1"/>
          </p:nvPr>
        </p:nvSpPr>
        <p:spPr>
          <a:xfrm>
            <a:off x="768096" y="2286000"/>
            <a:ext cx="7747254" cy="3862971"/>
          </a:xfrm>
        </p:spPr>
        <p:txBody>
          <a:bodyPr>
            <a:normAutofit/>
          </a:bodyPr>
          <a:lstStyle/>
          <a:p>
            <a:r>
              <a:rPr lang="en-US" sz="1300">
                <a:solidFill>
                  <a:srgbClr val="FFFFFF"/>
                </a:solidFill>
              </a:rPr>
              <a:t>The Thriving Solo series was developed from a passion for helping individuals thrive in every stage of life. Drawing from personal experiences, years of research, professional development, faith-based study, and a commitment to lifelong learning, the author seeks to provide practical, encouraging, and easy-to-understand information on finances, nutrition, exercise, health, and spirituality.</a:t>
            </a:r>
          </a:p>
          <a:p>
            <a:r>
              <a:rPr lang="en-US" sz="1300">
                <a:solidFill>
                  <a:srgbClr val="FFFFFF"/>
                </a:solidFill>
              </a:rPr>
              <a:t>Recognizing that single adults often face unique opportunities and challenges, these resources are designed to help readers build confidence, make informed decisions, strengthen relationships, improve overall well-being, and live with greater purpose.</a:t>
            </a:r>
          </a:p>
          <a:p>
            <a:r>
              <a:rPr lang="en-US" sz="1300">
                <a:solidFill>
                  <a:srgbClr val="FFFFFF"/>
                </a:solidFill>
              </a:rPr>
              <a:t>The goal of Thriving Solo is not simply to share information, but to inspire growth, wisdom, resilience, and meaningful connections. Through education, discussion, and practical action steps, readers are encouraged to develop a balanced life that supports financial stability, physical health, emotional wellness, intellectual growth, social engagement, and spiritual development.</a:t>
            </a:r>
          </a:p>
          <a:p>
            <a:r>
              <a:rPr lang="en-US" sz="1300">
                <a:solidFill>
                  <a:srgbClr val="FFFFFF"/>
                </a:solidFill>
              </a:rPr>
              <a:t>The author believes that every stage of life presents opportunities to learn, contribute, and flourish. Whether you are single by choice, circumstance, divorce, widowhood, or simply navigating a new season of life, this material was created to encourage and equip you for the journey ahead.</a:t>
            </a:r>
          </a:p>
          <a:p>
            <a:r>
              <a:rPr lang="en-US" sz="1300">
                <a:solidFill>
                  <a:srgbClr val="FFFFFF"/>
                </a:solidFill>
              </a:rPr>
              <a:t>For additional resources, workshops, and educational materials, visit the Thriving Solo website and community platform.</a:t>
            </a:r>
          </a:p>
        </p:txBody>
      </p:sp>
      <p:sp>
        <p:nvSpPr>
          <p:cNvPr id="4" name="Footer Placeholder 3">
            <a:extLst>
              <a:ext uri="{FF2B5EF4-FFF2-40B4-BE49-F238E27FC236}">
                <a16:creationId xmlns:a16="http://schemas.microsoft.com/office/drawing/2014/main" id="{7A4F57DF-44C0-CAD0-2574-13154958062F}"/>
              </a:ext>
            </a:extLst>
          </p:cNvPr>
          <p:cNvSpPr>
            <a:spLocks noGrp="1"/>
          </p:cNvSpPr>
          <p:nvPr>
            <p:ph type="ftr" sz="quarter" idx="11"/>
          </p:nvPr>
        </p:nvSpPr>
        <p:spPr>
          <a:xfrm>
            <a:off x="4220118" y="6536693"/>
            <a:ext cx="3838175" cy="274320"/>
          </a:xfrm>
        </p:spPr>
        <p:txBody>
          <a:bodyPr>
            <a:normAutofit/>
          </a:bodyPr>
          <a:lstStyle/>
          <a:p>
            <a:pPr>
              <a:spcAft>
                <a:spcPts val="600"/>
              </a:spcAft>
            </a:pPr>
            <a:r>
              <a:rPr lang="en-US">
                <a:solidFill>
                  <a:schemeClr val="bg1">
                    <a:lumMod val="95000"/>
                    <a:lumOff val="5000"/>
                  </a:schemeClr>
                </a:solidFill>
              </a:rPr>
              <a:t>© Thriving Solo dba ChristiGamesLLC. All Rights Reserved.</a:t>
            </a:r>
          </a:p>
        </p:txBody>
      </p:sp>
    </p:spTree>
    <p:extLst>
      <p:ext uri="{BB962C8B-B14F-4D97-AF65-F5344CB8AC3E}">
        <p14:creationId xmlns:p14="http://schemas.microsoft.com/office/powerpoint/2010/main" val="2073120928"/>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5068B1C-1A28-475A-A0E0-4C23200D82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2600" y="804333"/>
            <a:ext cx="3718717" cy="5249334"/>
          </a:xfrm>
        </p:spPr>
        <p:txBody>
          <a:bodyPr>
            <a:normAutofit/>
          </a:bodyPr>
          <a:lstStyle/>
          <a:p>
            <a:pPr algn="r"/>
            <a:r>
              <a:rPr lang="en-US">
                <a:solidFill>
                  <a:schemeClr val="bg1"/>
                </a:solidFill>
              </a:rPr>
              <a:t>Ages 18–34: Build Your Foundation</a:t>
            </a:r>
          </a:p>
        </p:txBody>
      </p:sp>
      <p:sp>
        <p:nvSpPr>
          <p:cNvPr id="10" name="Rectangle 9">
            <a:extLst>
              <a:ext uri="{FF2B5EF4-FFF2-40B4-BE49-F238E27FC236}">
                <a16:creationId xmlns:a16="http://schemas.microsoft.com/office/drawing/2014/main" id="{6D428773-F789-43B7-B5FD-AE49E5BD2E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933950" y="804333"/>
            <a:ext cx="3848100" cy="5249334"/>
          </a:xfrm>
        </p:spPr>
        <p:txBody>
          <a:bodyPr anchor="ctr">
            <a:normAutofit/>
          </a:bodyPr>
          <a:lstStyle/>
          <a:p>
            <a:pPr>
              <a:defRPr sz="2200"/>
            </a:pPr>
            <a:r>
              <a:rPr lang="en-US" sz="2200">
                <a:solidFill>
                  <a:srgbClr val="FFFFFF"/>
                </a:solidFill>
              </a:rPr>
              <a:t>Common issues:</a:t>
            </a:r>
            <a:br>
              <a:rPr lang="en-US" sz="2200">
                <a:solidFill>
                  <a:srgbClr val="FFFFFF"/>
                </a:solidFill>
              </a:rPr>
            </a:br>
            <a:r>
              <a:rPr lang="en-US" sz="2200">
                <a:solidFill>
                  <a:srgbClr val="FFFFFF"/>
                </a:solidFill>
              </a:rPr>
              <a:t>• Anxiety/depression</a:t>
            </a:r>
            <a:br>
              <a:rPr lang="en-US" sz="2200">
                <a:solidFill>
                  <a:srgbClr val="FFFFFF"/>
                </a:solidFill>
              </a:rPr>
            </a:br>
            <a:r>
              <a:rPr lang="en-US" sz="2200">
                <a:solidFill>
                  <a:srgbClr val="FFFFFF"/>
                </a:solidFill>
              </a:rPr>
              <a:t>• Obesity</a:t>
            </a:r>
            <a:br>
              <a:rPr lang="en-US" sz="2200">
                <a:solidFill>
                  <a:srgbClr val="FFFFFF"/>
                </a:solidFill>
              </a:rPr>
            </a:br>
            <a:r>
              <a:rPr lang="en-US" sz="2200">
                <a:solidFill>
                  <a:srgbClr val="FFFFFF"/>
                </a:solidFill>
              </a:rPr>
              <a:t>• Asthma</a:t>
            </a:r>
            <a:br>
              <a:rPr lang="en-US" sz="2200">
                <a:solidFill>
                  <a:srgbClr val="FFFFFF"/>
                </a:solidFill>
              </a:rPr>
            </a:br>
            <a:r>
              <a:rPr lang="en-US" sz="2200">
                <a:solidFill>
                  <a:srgbClr val="FFFFFF"/>
                </a:solidFill>
              </a:rPr>
              <a:t>• Early hypertension</a:t>
            </a:r>
            <a:br>
              <a:rPr lang="en-US" sz="2200">
                <a:solidFill>
                  <a:srgbClr val="FFFFFF"/>
                </a:solidFill>
              </a:rPr>
            </a:br>
            <a:br>
              <a:rPr lang="en-US" sz="2200">
                <a:solidFill>
                  <a:srgbClr val="FFFFFF"/>
                </a:solidFill>
              </a:rPr>
            </a:br>
            <a:r>
              <a:rPr lang="en-US" sz="2200">
                <a:solidFill>
                  <a:srgbClr val="FFFFFF"/>
                </a:solidFill>
              </a:rPr>
              <a:t>Focus:</a:t>
            </a:r>
            <a:br>
              <a:rPr lang="en-US" sz="2200">
                <a:solidFill>
                  <a:srgbClr val="FFFFFF"/>
                </a:solidFill>
              </a:rPr>
            </a:br>
            <a:r>
              <a:rPr lang="en-US" sz="2200">
                <a:solidFill>
                  <a:srgbClr val="FFFFFF"/>
                </a:solidFill>
              </a:rPr>
              <a:t>• Exercise 150 min/week</a:t>
            </a:r>
            <a:br>
              <a:rPr lang="en-US" sz="2200">
                <a:solidFill>
                  <a:srgbClr val="FFFFFF"/>
                </a:solidFill>
              </a:rPr>
            </a:br>
            <a:r>
              <a:rPr lang="en-US" sz="2200">
                <a:solidFill>
                  <a:srgbClr val="FFFFFF"/>
                </a:solidFill>
              </a:rPr>
              <a:t>• Strength training</a:t>
            </a:r>
            <a:br>
              <a:rPr lang="en-US" sz="2200">
                <a:solidFill>
                  <a:srgbClr val="FFFFFF"/>
                </a:solidFill>
              </a:rPr>
            </a:br>
            <a:r>
              <a:rPr lang="en-US" sz="2200">
                <a:solidFill>
                  <a:srgbClr val="FFFFFF"/>
                </a:solidFill>
              </a:rPr>
              <a:t>• Healthy eating</a:t>
            </a:r>
            <a:br>
              <a:rPr lang="en-US" sz="2200">
                <a:solidFill>
                  <a:srgbClr val="FFFFFF"/>
                </a:solidFill>
              </a:rPr>
            </a:br>
            <a:r>
              <a:rPr lang="en-US" sz="2200">
                <a:solidFill>
                  <a:srgbClr val="FFFFFF"/>
                </a:solidFill>
              </a:rPr>
              <a:t>• Sleep 7–9 hours</a:t>
            </a:r>
          </a:p>
        </p:txBody>
      </p:sp>
    </p:spTree>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5068B1C-1A28-475A-A0E0-4C23200D82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2600" y="804333"/>
            <a:ext cx="3718717" cy="5249334"/>
          </a:xfrm>
        </p:spPr>
        <p:txBody>
          <a:bodyPr>
            <a:normAutofit/>
          </a:bodyPr>
          <a:lstStyle/>
          <a:p>
            <a:pPr algn="r"/>
            <a:r>
              <a:rPr lang="en-US">
                <a:solidFill>
                  <a:schemeClr val="bg1"/>
                </a:solidFill>
              </a:rPr>
              <a:t>Ages 35–49: Prevent Chronic Disease</a:t>
            </a:r>
          </a:p>
        </p:txBody>
      </p:sp>
      <p:sp>
        <p:nvSpPr>
          <p:cNvPr id="10" name="Rectangle 9">
            <a:extLst>
              <a:ext uri="{FF2B5EF4-FFF2-40B4-BE49-F238E27FC236}">
                <a16:creationId xmlns:a16="http://schemas.microsoft.com/office/drawing/2014/main" id="{6D428773-F789-43B7-B5FD-AE49E5BD2E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933950" y="804333"/>
            <a:ext cx="3848100" cy="5249334"/>
          </a:xfrm>
        </p:spPr>
        <p:txBody>
          <a:bodyPr anchor="ctr">
            <a:normAutofit/>
          </a:bodyPr>
          <a:lstStyle/>
          <a:p>
            <a:pPr>
              <a:defRPr sz="2200"/>
            </a:pPr>
            <a:r>
              <a:rPr lang="en-US" sz="2200">
                <a:solidFill>
                  <a:srgbClr val="FFFFFF"/>
                </a:solidFill>
              </a:rPr>
              <a:t>Common issues:</a:t>
            </a:r>
            <a:br>
              <a:rPr lang="en-US" sz="2200">
                <a:solidFill>
                  <a:srgbClr val="FFFFFF"/>
                </a:solidFill>
              </a:rPr>
            </a:br>
            <a:r>
              <a:rPr lang="en-US" sz="2200">
                <a:solidFill>
                  <a:srgbClr val="FFFFFF"/>
                </a:solidFill>
              </a:rPr>
              <a:t>• High blood pressure</a:t>
            </a:r>
            <a:br>
              <a:rPr lang="en-US" sz="2200">
                <a:solidFill>
                  <a:srgbClr val="FFFFFF"/>
                </a:solidFill>
              </a:rPr>
            </a:br>
            <a:r>
              <a:rPr lang="en-US" sz="2200">
                <a:solidFill>
                  <a:srgbClr val="FFFFFF"/>
                </a:solidFill>
              </a:rPr>
              <a:t>• High cholesterol</a:t>
            </a:r>
            <a:br>
              <a:rPr lang="en-US" sz="2200">
                <a:solidFill>
                  <a:srgbClr val="FFFFFF"/>
                </a:solidFill>
              </a:rPr>
            </a:br>
            <a:r>
              <a:rPr lang="en-US" sz="2200">
                <a:solidFill>
                  <a:srgbClr val="FFFFFF"/>
                </a:solidFill>
              </a:rPr>
              <a:t>• Type 2 diabetes</a:t>
            </a:r>
            <a:br>
              <a:rPr lang="en-US" sz="2200">
                <a:solidFill>
                  <a:srgbClr val="FFFFFF"/>
                </a:solidFill>
              </a:rPr>
            </a:br>
            <a:r>
              <a:rPr lang="en-US" sz="2200">
                <a:solidFill>
                  <a:srgbClr val="FFFFFF"/>
                </a:solidFill>
              </a:rPr>
              <a:t>• Fatty liver</a:t>
            </a:r>
            <a:br>
              <a:rPr lang="en-US" sz="2200">
                <a:solidFill>
                  <a:srgbClr val="FFFFFF"/>
                </a:solidFill>
              </a:rPr>
            </a:br>
            <a:br>
              <a:rPr lang="en-US" sz="2200">
                <a:solidFill>
                  <a:srgbClr val="FFFFFF"/>
                </a:solidFill>
              </a:rPr>
            </a:br>
            <a:r>
              <a:rPr lang="en-US" sz="2200">
                <a:solidFill>
                  <a:srgbClr val="FFFFFF"/>
                </a:solidFill>
              </a:rPr>
              <a:t>Focus:</a:t>
            </a:r>
            <a:br>
              <a:rPr lang="en-US" sz="2200">
                <a:solidFill>
                  <a:srgbClr val="FFFFFF"/>
                </a:solidFill>
              </a:rPr>
            </a:br>
            <a:r>
              <a:rPr lang="en-US" sz="2200">
                <a:solidFill>
                  <a:srgbClr val="FFFFFF"/>
                </a:solidFill>
              </a:rPr>
              <a:t>• Weight management</a:t>
            </a:r>
            <a:br>
              <a:rPr lang="en-US" sz="2200">
                <a:solidFill>
                  <a:srgbClr val="FFFFFF"/>
                </a:solidFill>
              </a:rPr>
            </a:br>
            <a:r>
              <a:rPr lang="en-US" sz="2200">
                <a:solidFill>
                  <a:srgbClr val="FFFFFF"/>
                </a:solidFill>
              </a:rPr>
              <a:t>• Routine checkups</a:t>
            </a:r>
            <a:br>
              <a:rPr lang="en-US" sz="2200">
                <a:solidFill>
                  <a:srgbClr val="FFFFFF"/>
                </a:solidFill>
              </a:rPr>
            </a:br>
            <a:r>
              <a:rPr lang="en-US" sz="2200">
                <a:solidFill>
                  <a:srgbClr val="FFFFFF"/>
                </a:solidFill>
              </a:rPr>
              <a:t>• Stress management</a:t>
            </a:r>
          </a:p>
        </p:txBody>
      </p:sp>
    </p:spTree>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5068B1C-1A28-475A-A0E0-4C23200D82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2600" y="804333"/>
            <a:ext cx="3718717" cy="5249334"/>
          </a:xfrm>
        </p:spPr>
        <p:txBody>
          <a:bodyPr>
            <a:normAutofit/>
          </a:bodyPr>
          <a:lstStyle/>
          <a:p>
            <a:pPr algn="r"/>
            <a:r>
              <a:rPr lang="en-US">
                <a:solidFill>
                  <a:schemeClr val="bg1"/>
                </a:solidFill>
              </a:rPr>
              <a:t>Ages 50–64: Early Detection Matters</a:t>
            </a:r>
          </a:p>
        </p:txBody>
      </p:sp>
      <p:sp>
        <p:nvSpPr>
          <p:cNvPr id="10" name="Rectangle 9">
            <a:extLst>
              <a:ext uri="{FF2B5EF4-FFF2-40B4-BE49-F238E27FC236}">
                <a16:creationId xmlns:a16="http://schemas.microsoft.com/office/drawing/2014/main" id="{6D428773-F789-43B7-B5FD-AE49E5BD2E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933950" y="804333"/>
            <a:ext cx="3848100" cy="5249334"/>
          </a:xfrm>
        </p:spPr>
        <p:txBody>
          <a:bodyPr anchor="ctr">
            <a:normAutofit/>
          </a:bodyPr>
          <a:lstStyle/>
          <a:p>
            <a:pPr>
              <a:defRPr sz="2200"/>
            </a:pPr>
            <a:r>
              <a:rPr lang="en-US" sz="2200">
                <a:solidFill>
                  <a:srgbClr val="FFFFFF"/>
                </a:solidFill>
              </a:rPr>
              <a:t>Common issues:</a:t>
            </a:r>
            <a:br>
              <a:rPr lang="en-US" sz="2200">
                <a:solidFill>
                  <a:srgbClr val="FFFFFF"/>
                </a:solidFill>
              </a:rPr>
            </a:br>
            <a:r>
              <a:rPr lang="en-US" sz="2200">
                <a:solidFill>
                  <a:srgbClr val="FFFFFF"/>
                </a:solidFill>
              </a:rPr>
              <a:t>• Heart disease</a:t>
            </a:r>
            <a:br>
              <a:rPr lang="en-US" sz="2200">
                <a:solidFill>
                  <a:srgbClr val="FFFFFF"/>
                </a:solidFill>
              </a:rPr>
            </a:br>
            <a:r>
              <a:rPr lang="en-US" sz="2200">
                <a:solidFill>
                  <a:srgbClr val="FFFFFF"/>
                </a:solidFill>
              </a:rPr>
              <a:t>• Arthritis</a:t>
            </a:r>
            <a:br>
              <a:rPr lang="en-US" sz="2200">
                <a:solidFill>
                  <a:srgbClr val="FFFFFF"/>
                </a:solidFill>
              </a:rPr>
            </a:br>
            <a:r>
              <a:rPr lang="en-US" sz="2200">
                <a:solidFill>
                  <a:srgbClr val="FFFFFF"/>
                </a:solidFill>
              </a:rPr>
              <a:t>• Cancer risk rises</a:t>
            </a:r>
            <a:br>
              <a:rPr lang="en-US" sz="2200">
                <a:solidFill>
                  <a:srgbClr val="FFFFFF"/>
                </a:solidFill>
              </a:rPr>
            </a:br>
            <a:r>
              <a:rPr lang="en-US" sz="2200">
                <a:solidFill>
                  <a:srgbClr val="FFFFFF"/>
                </a:solidFill>
              </a:rPr>
              <a:t>• Hearing/vision changes</a:t>
            </a:r>
            <a:br>
              <a:rPr lang="en-US" sz="2200">
                <a:solidFill>
                  <a:srgbClr val="FFFFFF"/>
                </a:solidFill>
              </a:rPr>
            </a:br>
            <a:br>
              <a:rPr lang="en-US" sz="2200">
                <a:solidFill>
                  <a:srgbClr val="FFFFFF"/>
                </a:solidFill>
              </a:rPr>
            </a:br>
            <a:r>
              <a:rPr lang="en-US" sz="2200">
                <a:solidFill>
                  <a:srgbClr val="FFFFFF"/>
                </a:solidFill>
              </a:rPr>
              <a:t>Focus:</a:t>
            </a:r>
            <a:br>
              <a:rPr lang="en-US" sz="2200">
                <a:solidFill>
                  <a:srgbClr val="FFFFFF"/>
                </a:solidFill>
              </a:rPr>
            </a:br>
            <a:r>
              <a:rPr lang="en-US" sz="2200">
                <a:solidFill>
                  <a:srgbClr val="FFFFFF"/>
                </a:solidFill>
              </a:rPr>
              <a:t>• Screenings</a:t>
            </a:r>
            <a:br>
              <a:rPr lang="en-US" sz="2200">
                <a:solidFill>
                  <a:srgbClr val="FFFFFF"/>
                </a:solidFill>
              </a:rPr>
            </a:br>
            <a:r>
              <a:rPr lang="en-US" sz="2200">
                <a:solidFill>
                  <a:srgbClr val="FFFFFF"/>
                </a:solidFill>
              </a:rPr>
              <a:t>• Vaccinations</a:t>
            </a:r>
            <a:br>
              <a:rPr lang="en-US" sz="2200">
                <a:solidFill>
                  <a:srgbClr val="FFFFFF"/>
                </a:solidFill>
              </a:rPr>
            </a:br>
            <a:r>
              <a:rPr lang="en-US" sz="2200">
                <a:solidFill>
                  <a:srgbClr val="FFFFFF"/>
                </a:solidFill>
              </a:rPr>
              <a:t>• Muscle preservation</a:t>
            </a:r>
          </a:p>
        </p:txBody>
      </p:sp>
    </p:spTree>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D7A9A04-6446-0040-A6D9-83370FC6431A}"/>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B5068B1C-1A28-475A-A0E0-4C23200D82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688497-AE31-FBC5-C287-0808F2A8E742}"/>
              </a:ext>
            </a:extLst>
          </p:cNvPr>
          <p:cNvSpPr>
            <a:spLocks noGrp="1"/>
          </p:cNvSpPr>
          <p:nvPr>
            <p:ph type="title"/>
          </p:nvPr>
        </p:nvSpPr>
        <p:spPr>
          <a:xfrm>
            <a:off x="482600" y="804333"/>
            <a:ext cx="3718717" cy="5249334"/>
          </a:xfrm>
        </p:spPr>
        <p:txBody>
          <a:bodyPr>
            <a:normAutofit/>
          </a:bodyPr>
          <a:lstStyle/>
          <a:p>
            <a:pPr algn="r"/>
            <a:r>
              <a:rPr lang="en-US" dirty="0">
                <a:solidFill>
                  <a:schemeClr val="bg1"/>
                </a:solidFill>
              </a:rPr>
              <a:t>Ages 65–74: Maintain Independence</a:t>
            </a:r>
          </a:p>
        </p:txBody>
      </p:sp>
      <p:sp>
        <p:nvSpPr>
          <p:cNvPr id="10" name="Rectangle 9">
            <a:extLst>
              <a:ext uri="{FF2B5EF4-FFF2-40B4-BE49-F238E27FC236}">
                <a16:creationId xmlns:a16="http://schemas.microsoft.com/office/drawing/2014/main" id="{6D428773-F789-43B7-B5FD-AE49E5BD2E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134F516-F9BD-9225-D77E-2C82E85EC4FE}"/>
              </a:ext>
            </a:extLst>
          </p:cNvPr>
          <p:cNvSpPr>
            <a:spLocks noGrp="1"/>
          </p:cNvSpPr>
          <p:nvPr>
            <p:ph idx="1"/>
          </p:nvPr>
        </p:nvSpPr>
        <p:spPr>
          <a:xfrm>
            <a:off x="4933950" y="804333"/>
            <a:ext cx="3848100" cy="5249334"/>
          </a:xfrm>
        </p:spPr>
        <p:txBody>
          <a:bodyPr anchor="ctr">
            <a:normAutofit/>
          </a:bodyPr>
          <a:lstStyle/>
          <a:p>
            <a:pPr>
              <a:defRPr sz="2200"/>
            </a:pPr>
            <a:r>
              <a:rPr lang="en-US" sz="2200" b="1">
                <a:solidFill>
                  <a:srgbClr val="FFFFFF"/>
                </a:solidFill>
              </a:rPr>
              <a:t>Common issues:</a:t>
            </a:r>
            <a:br>
              <a:rPr lang="en-US" sz="2200">
                <a:solidFill>
                  <a:srgbClr val="FFFFFF"/>
                </a:solidFill>
              </a:rPr>
            </a:br>
            <a:r>
              <a:rPr lang="en-US" sz="2200">
                <a:solidFill>
                  <a:srgbClr val="FFFFFF"/>
                </a:solidFill>
              </a:rPr>
              <a:t>• Stroke</a:t>
            </a:r>
            <a:br>
              <a:rPr lang="en-US" sz="2200">
                <a:solidFill>
                  <a:srgbClr val="FFFFFF"/>
                </a:solidFill>
              </a:rPr>
            </a:br>
            <a:r>
              <a:rPr lang="en-US" sz="2200">
                <a:solidFill>
                  <a:srgbClr val="FFFFFF"/>
                </a:solidFill>
              </a:rPr>
              <a:t>• Falls</a:t>
            </a:r>
            <a:br>
              <a:rPr lang="en-US" sz="2200">
                <a:solidFill>
                  <a:srgbClr val="FFFFFF"/>
                </a:solidFill>
              </a:rPr>
            </a:br>
            <a:r>
              <a:rPr lang="en-US" sz="2200">
                <a:solidFill>
                  <a:srgbClr val="FFFFFF"/>
                </a:solidFill>
              </a:rPr>
              <a:t>• Cataracts</a:t>
            </a:r>
            <a:br>
              <a:rPr lang="en-US" sz="2200">
                <a:solidFill>
                  <a:srgbClr val="FFFFFF"/>
                </a:solidFill>
              </a:rPr>
            </a:br>
            <a:r>
              <a:rPr lang="en-US" sz="2200">
                <a:solidFill>
                  <a:srgbClr val="FFFFFF"/>
                </a:solidFill>
              </a:rPr>
              <a:t>• Hearing loss </a:t>
            </a:r>
          </a:p>
          <a:p>
            <a:pPr marL="0" indent="0">
              <a:buNone/>
              <a:defRPr sz="2200"/>
            </a:pPr>
            <a:r>
              <a:rPr lang="en-US" sz="2200" b="1">
                <a:solidFill>
                  <a:srgbClr val="FFFFFF"/>
                </a:solidFill>
              </a:rPr>
              <a:t>Focus:</a:t>
            </a:r>
            <a:br>
              <a:rPr lang="en-US" sz="2200">
                <a:solidFill>
                  <a:srgbClr val="FFFFFF"/>
                </a:solidFill>
              </a:rPr>
            </a:br>
            <a:r>
              <a:rPr lang="en-US" sz="2200">
                <a:solidFill>
                  <a:srgbClr val="FFFFFF"/>
                </a:solidFill>
              </a:rPr>
              <a:t>• Balance training</a:t>
            </a:r>
            <a:br>
              <a:rPr lang="en-US" sz="2200">
                <a:solidFill>
                  <a:srgbClr val="FFFFFF"/>
                </a:solidFill>
              </a:rPr>
            </a:br>
            <a:r>
              <a:rPr lang="en-US" sz="2200">
                <a:solidFill>
                  <a:srgbClr val="FFFFFF"/>
                </a:solidFill>
              </a:rPr>
              <a:t>• Social activity</a:t>
            </a:r>
            <a:br>
              <a:rPr lang="en-US" sz="2200">
                <a:solidFill>
                  <a:srgbClr val="FFFFFF"/>
                </a:solidFill>
              </a:rPr>
            </a:br>
            <a:r>
              <a:rPr lang="en-US" sz="2200">
                <a:solidFill>
                  <a:srgbClr val="FFFFFF"/>
                </a:solidFill>
              </a:rPr>
              <a:t>• Medication review</a:t>
            </a:r>
          </a:p>
        </p:txBody>
      </p:sp>
    </p:spTree>
    <p:extLst>
      <p:ext uri="{BB962C8B-B14F-4D97-AF65-F5344CB8AC3E}">
        <p14:creationId xmlns:p14="http://schemas.microsoft.com/office/powerpoint/2010/main" val="959867142"/>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2452686-C7EF-3D4F-9B45-400DC6ACE091}"/>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B5068B1C-1A28-475A-A0E0-4C23200D82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EE0E4F-CFDD-B008-A6BF-D7DE41898548}"/>
              </a:ext>
            </a:extLst>
          </p:cNvPr>
          <p:cNvSpPr>
            <a:spLocks noGrp="1"/>
          </p:cNvSpPr>
          <p:nvPr>
            <p:ph type="title"/>
          </p:nvPr>
        </p:nvSpPr>
        <p:spPr>
          <a:xfrm>
            <a:off x="482600" y="804333"/>
            <a:ext cx="3718717" cy="5249334"/>
          </a:xfrm>
        </p:spPr>
        <p:txBody>
          <a:bodyPr>
            <a:normAutofit/>
          </a:bodyPr>
          <a:lstStyle/>
          <a:p>
            <a:pPr algn="r"/>
            <a:r>
              <a:rPr lang="en-US">
                <a:solidFill>
                  <a:schemeClr val="bg1"/>
                </a:solidFill>
              </a:rPr>
              <a:t>Ages 75+: Healthy Aging</a:t>
            </a:r>
          </a:p>
        </p:txBody>
      </p:sp>
      <p:sp>
        <p:nvSpPr>
          <p:cNvPr id="10" name="Rectangle 9">
            <a:extLst>
              <a:ext uri="{FF2B5EF4-FFF2-40B4-BE49-F238E27FC236}">
                <a16:creationId xmlns:a16="http://schemas.microsoft.com/office/drawing/2014/main" id="{6D428773-F789-43B7-B5FD-AE49E5BD2E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049FADF-E646-E93F-966D-6ED059B2A49C}"/>
              </a:ext>
            </a:extLst>
          </p:cNvPr>
          <p:cNvSpPr>
            <a:spLocks noGrp="1"/>
          </p:cNvSpPr>
          <p:nvPr>
            <p:ph idx="1"/>
          </p:nvPr>
        </p:nvSpPr>
        <p:spPr>
          <a:xfrm>
            <a:off x="4933950" y="804333"/>
            <a:ext cx="3848100" cy="5249334"/>
          </a:xfrm>
        </p:spPr>
        <p:txBody>
          <a:bodyPr anchor="ctr">
            <a:normAutofit/>
          </a:bodyPr>
          <a:lstStyle/>
          <a:p>
            <a:pPr>
              <a:defRPr sz="2200"/>
            </a:pPr>
            <a:r>
              <a:rPr lang="en-US" sz="2200" b="1">
                <a:solidFill>
                  <a:srgbClr val="FFFFFF"/>
                </a:solidFill>
              </a:rPr>
              <a:t>Common issues:</a:t>
            </a:r>
            <a:br>
              <a:rPr lang="en-US" sz="2200">
                <a:solidFill>
                  <a:srgbClr val="FFFFFF"/>
                </a:solidFill>
              </a:rPr>
            </a:br>
            <a:r>
              <a:rPr lang="en-US" sz="2200">
                <a:solidFill>
                  <a:srgbClr val="FFFFFF"/>
                </a:solidFill>
              </a:rPr>
              <a:t>• Frailty</a:t>
            </a:r>
            <a:br>
              <a:rPr lang="en-US" sz="2200">
                <a:solidFill>
                  <a:srgbClr val="FFFFFF"/>
                </a:solidFill>
              </a:rPr>
            </a:br>
            <a:r>
              <a:rPr lang="en-US" sz="2200">
                <a:solidFill>
                  <a:srgbClr val="FFFFFF"/>
                </a:solidFill>
              </a:rPr>
              <a:t>• Dementia risk</a:t>
            </a:r>
            <a:br>
              <a:rPr lang="en-US" sz="2200">
                <a:solidFill>
                  <a:srgbClr val="FFFFFF"/>
                </a:solidFill>
              </a:rPr>
            </a:br>
            <a:r>
              <a:rPr lang="en-US" sz="2200">
                <a:solidFill>
                  <a:srgbClr val="FFFFFF"/>
                </a:solidFill>
              </a:rPr>
              <a:t>• Multiple chronic illnesses</a:t>
            </a:r>
            <a:br>
              <a:rPr lang="en-US" sz="2200">
                <a:solidFill>
                  <a:srgbClr val="FFFFFF"/>
                </a:solidFill>
              </a:rPr>
            </a:br>
            <a:br>
              <a:rPr lang="en-US" sz="2200">
                <a:solidFill>
                  <a:srgbClr val="FFFFFF"/>
                </a:solidFill>
              </a:rPr>
            </a:br>
            <a:r>
              <a:rPr lang="en-US" sz="2200" b="1">
                <a:solidFill>
                  <a:srgbClr val="FFFFFF"/>
                </a:solidFill>
              </a:rPr>
              <a:t>Focus:</a:t>
            </a:r>
            <a:br>
              <a:rPr lang="en-US" sz="2200">
                <a:solidFill>
                  <a:srgbClr val="FFFFFF"/>
                </a:solidFill>
              </a:rPr>
            </a:br>
            <a:r>
              <a:rPr lang="en-US" sz="2200">
                <a:solidFill>
                  <a:srgbClr val="FFFFFF"/>
                </a:solidFill>
              </a:rPr>
              <a:t>• Protein</a:t>
            </a:r>
            <a:br>
              <a:rPr lang="en-US" sz="2200">
                <a:solidFill>
                  <a:srgbClr val="FFFFFF"/>
                </a:solidFill>
              </a:rPr>
            </a:br>
            <a:r>
              <a:rPr lang="en-US" sz="2200">
                <a:solidFill>
                  <a:srgbClr val="FFFFFF"/>
                </a:solidFill>
              </a:rPr>
              <a:t>• Mobility</a:t>
            </a:r>
            <a:br>
              <a:rPr lang="en-US" sz="2200">
                <a:solidFill>
                  <a:srgbClr val="FFFFFF"/>
                </a:solidFill>
              </a:rPr>
            </a:br>
            <a:r>
              <a:rPr lang="en-US" sz="2200">
                <a:solidFill>
                  <a:srgbClr val="FFFFFF"/>
                </a:solidFill>
              </a:rPr>
              <a:t>• Fall prevention</a:t>
            </a:r>
          </a:p>
          <a:p>
            <a:pPr>
              <a:defRPr sz="2200"/>
            </a:pPr>
            <a:endParaRPr lang="en-US" sz="2200">
              <a:solidFill>
                <a:srgbClr val="FFFFFF"/>
              </a:solidFill>
            </a:endParaRPr>
          </a:p>
        </p:txBody>
      </p:sp>
    </p:spTree>
    <p:extLst>
      <p:ext uri="{BB962C8B-B14F-4D97-AF65-F5344CB8AC3E}">
        <p14:creationId xmlns:p14="http://schemas.microsoft.com/office/powerpoint/2010/main" val="3859369600"/>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99999" y="1988390"/>
            <a:ext cx="8337523" cy="729000"/>
          </a:xfrm>
        </p:spPr>
        <p:txBody>
          <a:bodyPr vert="horz" lIns="91440" tIns="45720" rIns="91440" bIns="45720" rtlCol="0" anchor="t">
            <a:noAutofit/>
          </a:bodyPr>
          <a:lstStyle/>
          <a:p>
            <a:pPr defTabSz="914400">
              <a:lnSpc>
                <a:spcPct val="90000"/>
              </a:lnSpc>
            </a:pPr>
            <a:r>
              <a:rPr lang="en-US" sz="2800" b="1" dirty="0">
                <a:solidFill>
                  <a:schemeClr val="accent1"/>
                </a:solidFill>
              </a:rPr>
              <a:t>Six pillars of brain health</a:t>
            </a:r>
            <a:br>
              <a:rPr lang="en-US" sz="2800" b="1" dirty="0">
                <a:solidFill>
                  <a:schemeClr val="accent1"/>
                </a:solidFill>
              </a:rPr>
            </a:br>
            <a:r>
              <a:rPr lang="en-US" sz="2800" b="1" dirty="0">
                <a:solidFill>
                  <a:schemeClr val="accent1"/>
                </a:solidFill>
              </a:rPr>
              <a:t>Lifestyle choices affect the brain and body</a:t>
            </a:r>
          </a:p>
        </p:txBody>
      </p:sp>
      <p:sp>
        <p:nvSpPr>
          <p:cNvPr id="3" name="Footer Placeholder 2">
            <a:extLst>
              <a:ext uri="{FF2B5EF4-FFF2-40B4-BE49-F238E27FC236}">
                <a16:creationId xmlns:a16="http://schemas.microsoft.com/office/drawing/2014/main" id="{6C45A33C-1400-AC88-9710-03F9CBDBC453}"/>
              </a:ext>
            </a:extLst>
          </p:cNvPr>
          <p:cNvSpPr>
            <a:spLocks noGrp="1"/>
          </p:cNvSpPr>
          <p:nvPr>
            <p:ph type="ftr" sz="quarter" idx="11"/>
          </p:nvPr>
        </p:nvSpPr>
        <p:spPr/>
        <p:txBody>
          <a:bodyPr/>
          <a:lstStyle/>
          <a:p>
            <a:r>
              <a:rPr lang="en-US"/>
              <a:t>© Thriving Solo dba ChristiGamesLLC. All Rights Reserved.</a:t>
            </a:r>
            <a:endParaRPr lang="en-US" dirty="0"/>
          </a:p>
        </p:txBody>
      </p:sp>
      <p:pic>
        <p:nvPicPr>
          <p:cNvPr id="40" name="Icon 1"/>
          <p:cNvPicPr>
            <a:picLocks noChangeAspect="1"/>
          </p:cNvPicPr>
          <p:nvPr/>
        </p:nvPicPr>
        <p:blipFill>
          <a:blip r:embed="rId2"/>
          <a:stretch>
            <a:fillRect/>
          </a:stretch>
        </p:blipFill>
        <p:spPr>
          <a:xfrm>
            <a:off x="600000" y="3205000"/>
            <a:ext cx="620000" cy="620000"/>
          </a:xfrm>
          <a:prstGeom prst="rect">
            <a:avLst/>
          </a:prstGeom>
        </p:spPr>
      </p:pic>
      <p:pic>
        <p:nvPicPr>
          <p:cNvPr id="41" name="Icon 2"/>
          <p:cNvPicPr>
            <a:picLocks noChangeAspect="1"/>
          </p:cNvPicPr>
          <p:nvPr/>
        </p:nvPicPr>
        <p:blipFill>
          <a:blip r:embed="rId3"/>
          <a:stretch>
            <a:fillRect/>
          </a:stretch>
        </p:blipFill>
        <p:spPr>
          <a:xfrm>
            <a:off x="4722000" y="3205000"/>
            <a:ext cx="620000" cy="620000"/>
          </a:xfrm>
          <a:prstGeom prst="rect">
            <a:avLst/>
          </a:prstGeom>
        </p:spPr>
      </p:pic>
      <p:pic>
        <p:nvPicPr>
          <p:cNvPr id="42" name="Icon 3"/>
          <p:cNvPicPr>
            <a:picLocks noChangeAspect="1"/>
          </p:cNvPicPr>
          <p:nvPr/>
        </p:nvPicPr>
        <p:blipFill>
          <a:blip r:embed="rId4"/>
          <a:stretch>
            <a:fillRect/>
          </a:stretch>
        </p:blipFill>
        <p:spPr>
          <a:xfrm>
            <a:off x="600000" y="4421000"/>
            <a:ext cx="620000" cy="620000"/>
          </a:xfrm>
          <a:prstGeom prst="rect">
            <a:avLst/>
          </a:prstGeom>
        </p:spPr>
      </p:pic>
      <p:pic>
        <p:nvPicPr>
          <p:cNvPr id="43" name="Icon 4"/>
          <p:cNvPicPr>
            <a:picLocks noChangeAspect="1"/>
          </p:cNvPicPr>
          <p:nvPr/>
        </p:nvPicPr>
        <p:blipFill>
          <a:blip r:embed="rId5"/>
          <a:stretch>
            <a:fillRect/>
          </a:stretch>
        </p:blipFill>
        <p:spPr>
          <a:xfrm>
            <a:off x="4722000" y="4421000"/>
            <a:ext cx="620000" cy="620000"/>
          </a:xfrm>
          <a:prstGeom prst="rect">
            <a:avLst/>
          </a:prstGeom>
        </p:spPr>
      </p:pic>
      <p:pic>
        <p:nvPicPr>
          <p:cNvPr id="44" name="Icon 5"/>
          <p:cNvPicPr>
            <a:picLocks noChangeAspect="1"/>
          </p:cNvPicPr>
          <p:nvPr/>
        </p:nvPicPr>
        <p:blipFill>
          <a:blip r:embed="rId6"/>
          <a:stretch>
            <a:fillRect/>
          </a:stretch>
        </p:blipFill>
        <p:spPr>
          <a:xfrm>
            <a:off x="600000" y="5637000"/>
            <a:ext cx="620000" cy="620000"/>
          </a:xfrm>
          <a:prstGeom prst="rect">
            <a:avLst/>
          </a:prstGeom>
        </p:spPr>
      </p:pic>
      <p:pic>
        <p:nvPicPr>
          <p:cNvPr id="45" name="Icon 6"/>
          <p:cNvPicPr>
            <a:picLocks noChangeAspect="1"/>
          </p:cNvPicPr>
          <p:nvPr/>
        </p:nvPicPr>
        <p:blipFill>
          <a:blip r:embed="rId7"/>
          <a:stretch>
            <a:fillRect/>
          </a:stretch>
        </p:blipFill>
        <p:spPr>
          <a:xfrm>
            <a:off x="4722000" y="5637000"/>
            <a:ext cx="620000" cy="620000"/>
          </a:xfrm>
          <a:prstGeom prst="rect">
            <a:avLst/>
          </a:prstGeom>
        </p:spPr>
      </p:pic>
      <p:sp>
        <p:nvSpPr>
          <p:cNvPr id="20" name="Bar 1"/>
          <p:cNvSpPr/>
          <p:nvPr/>
        </p:nvSpPr>
        <p:spPr>
          <a:xfrm>
            <a:off x="1360000" y="3040000"/>
            <a:ext cx="90000" cy="950000"/>
          </a:xfrm>
          <a:prstGeom prst="rect">
            <a:avLst/>
          </a:prstGeom>
          <a:solidFill>
            <a:schemeClr val="accent5"/>
          </a:solidFill>
          <a:ln>
            <a:noFill/>
          </a:ln>
        </p:spPr>
        <p:txBody>
          <a:bodyPr/>
          <a:lstStyle/>
          <a:p>
            <a:endParaRPr lang="en-US"/>
          </a:p>
        </p:txBody>
      </p:sp>
      <p:sp>
        <p:nvSpPr>
          <p:cNvPr id="21" name="Pillar 1"/>
          <p:cNvSpPr txBox="1"/>
          <p:nvPr/>
        </p:nvSpPr>
        <p:spPr>
          <a:xfrm>
            <a:off x="1560000" y="3000000"/>
            <a:ext cx="2862000" cy="1150000"/>
          </a:xfrm>
          <a:prstGeom prst="rect">
            <a:avLst/>
          </a:prstGeom>
        </p:spPr>
        <p:txBody>
          <a:bodyPr wrap="square" lIns="0" tIns="0" rIns="0" bIns="0" rtlCol="0" anchor="t">
            <a:normAutofit/>
          </a:bodyPr>
          <a:lstStyle/>
          <a:p>
            <a:pPr>
              <a:lnSpc>
                <a:spcPct val="100000"/>
              </a:lnSpc>
            </a:pPr>
            <a:r>
              <a:rPr lang="en-US" sz="1400" b="1" dirty="0">
                <a:solidFill>
                  <a:schemeClr val="tx1">
                    <a:lumMod val="85000"/>
                    <a:lumOff val="15000"/>
                  </a:schemeClr>
                </a:solidFill>
              </a:rPr>
              <a:t>1. Physical Exercise</a:t>
            </a:r>
          </a:p>
          <a:p>
            <a:pPr>
              <a:spcBef>
                <a:spcPts val="300"/>
              </a:spcBef>
            </a:pPr>
            <a:r>
              <a:rPr lang="en-US" sz="1050" dirty="0">
                <a:solidFill>
                  <a:schemeClr val="tx1">
                    <a:lumMod val="65000"/>
                    <a:lumOff val="35000"/>
                  </a:schemeClr>
                </a:solidFill>
              </a:rPr>
              <a:t>Regular movement boosts blood flow and supports memory and mood.</a:t>
            </a:r>
          </a:p>
        </p:txBody>
      </p:sp>
      <p:sp>
        <p:nvSpPr>
          <p:cNvPr id="22" name="Bar 2"/>
          <p:cNvSpPr/>
          <p:nvPr/>
        </p:nvSpPr>
        <p:spPr>
          <a:xfrm>
            <a:off x="5482000" y="3040000"/>
            <a:ext cx="90000" cy="950000"/>
          </a:xfrm>
          <a:prstGeom prst="rect">
            <a:avLst/>
          </a:prstGeom>
          <a:solidFill>
            <a:schemeClr val="accent3"/>
          </a:solidFill>
          <a:ln>
            <a:noFill/>
          </a:ln>
        </p:spPr>
        <p:txBody>
          <a:bodyPr/>
          <a:lstStyle/>
          <a:p>
            <a:endParaRPr lang="en-US"/>
          </a:p>
        </p:txBody>
      </p:sp>
      <p:sp>
        <p:nvSpPr>
          <p:cNvPr id="23" name="Pillar 2"/>
          <p:cNvSpPr txBox="1"/>
          <p:nvPr/>
        </p:nvSpPr>
        <p:spPr>
          <a:xfrm>
            <a:off x="5682000" y="3000000"/>
            <a:ext cx="2862000" cy="1150000"/>
          </a:xfrm>
          <a:prstGeom prst="rect">
            <a:avLst/>
          </a:prstGeom>
        </p:spPr>
        <p:txBody>
          <a:bodyPr wrap="square" lIns="0" tIns="0" rIns="0" bIns="0" rtlCol="0" anchor="t">
            <a:normAutofit/>
          </a:bodyPr>
          <a:lstStyle/>
          <a:p>
            <a:pPr>
              <a:lnSpc>
                <a:spcPct val="100000"/>
              </a:lnSpc>
            </a:pPr>
            <a:r>
              <a:rPr lang="en-US" sz="1400" b="1">
                <a:solidFill>
                  <a:schemeClr val="tx1">
                    <a:lumMod val="85000"/>
                    <a:lumOff val="15000"/>
                  </a:schemeClr>
                </a:solidFill>
              </a:rPr>
              <a:t>2. Food &amp; Nutrition</a:t>
            </a:r>
          </a:p>
          <a:p>
            <a:pPr>
              <a:spcBef>
                <a:spcPts val="300"/>
              </a:spcBef>
            </a:pPr>
            <a:r>
              <a:rPr lang="en-US" sz="1050">
                <a:solidFill>
                  <a:schemeClr val="tx1">
                    <a:lumMod val="65000"/>
                    <a:lumOff val="35000"/>
                  </a:schemeClr>
                </a:solidFill>
              </a:rPr>
              <a:t>A balanced, brain-healthy diet fuels focus and long-term cognition.</a:t>
            </a:r>
          </a:p>
        </p:txBody>
      </p:sp>
      <p:sp>
        <p:nvSpPr>
          <p:cNvPr id="24" name="Bar 3"/>
          <p:cNvSpPr/>
          <p:nvPr/>
        </p:nvSpPr>
        <p:spPr>
          <a:xfrm>
            <a:off x="1360000" y="4256000"/>
            <a:ext cx="90000" cy="950000"/>
          </a:xfrm>
          <a:prstGeom prst="rect">
            <a:avLst/>
          </a:prstGeom>
          <a:solidFill>
            <a:schemeClr val="accent1"/>
          </a:solidFill>
          <a:ln>
            <a:noFill/>
          </a:ln>
        </p:spPr>
        <p:txBody>
          <a:bodyPr/>
          <a:lstStyle/>
          <a:p>
            <a:endParaRPr lang="en-US"/>
          </a:p>
        </p:txBody>
      </p:sp>
      <p:sp>
        <p:nvSpPr>
          <p:cNvPr id="25" name="Pillar 3"/>
          <p:cNvSpPr txBox="1"/>
          <p:nvPr/>
        </p:nvSpPr>
        <p:spPr>
          <a:xfrm>
            <a:off x="1560000" y="4216000"/>
            <a:ext cx="2862000" cy="1150000"/>
          </a:xfrm>
          <a:prstGeom prst="rect">
            <a:avLst/>
          </a:prstGeom>
        </p:spPr>
        <p:txBody>
          <a:bodyPr wrap="square" lIns="0" tIns="0" rIns="0" bIns="0" rtlCol="0" anchor="t">
            <a:normAutofit/>
          </a:bodyPr>
          <a:lstStyle/>
          <a:p>
            <a:pPr>
              <a:lnSpc>
                <a:spcPct val="100000"/>
              </a:lnSpc>
            </a:pPr>
            <a:r>
              <a:rPr lang="en-US" sz="1400" b="1">
                <a:solidFill>
                  <a:schemeClr val="tx1">
                    <a:lumMod val="85000"/>
                    <a:lumOff val="15000"/>
                  </a:schemeClr>
                </a:solidFill>
              </a:rPr>
              <a:t>3. Medical Health</a:t>
            </a:r>
          </a:p>
          <a:p>
            <a:pPr>
              <a:spcBef>
                <a:spcPts val="300"/>
              </a:spcBef>
            </a:pPr>
            <a:r>
              <a:rPr lang="en-US" sz="1050">
                <a:solidFill>
                  <a:schemeClr val="tx1">
                    <a:lumMod val="65000"/>
                    <a:lumOff val="35000"/>
                  </a:schemeClr>
                </a:solidFill>
              </a:rPr>
              <a:t>Managing blood pressure, sleep, and regular checkups protects the brain.</a:t>
            </a:r>
          </a:p>
        </p:txBody>
      </p:sp>
      <p:sp>
        <p:nvSpPr>
          <p:cNvPr id="26" name="Bar 4"/>
          <p:cNvSpPr/>
          <p:nvPr/>
        </p:nvSpPr>
        <p:spPr>
          <a:xfrm>
            <a:off x="5482000" y="4256000"/>
            <a:ext cx="90000" cy="950000"/>
          </a:xfrm>
          <a:prstGeom prst="rect">
            <a:avLst/>
          </a:prstGeom>
          <a:solidFill>
            <a:schemeClr val="accent4"/>
          </a:solidFill>
          <a:ln>
            <a:noFill/>
          </a:ln>
        </p:spPr>
        <p:txBody>
          <a:bodyPr/>
          <a:lstStyle/>
          <a:p>
            <a:endParaRPr lang="en-US"/>
          </a:p>
        </p:txBody>
      </p:sp>
      <p:sp>
        <p:nvSpPr>
          <p:cNvPr id="27" name="Pillar 4"/>
          <p:cNvSpPr txBox="1"/>
          <p:nvPr/>
        </p:nvSpPr>
        <p:spPr>
          <a:xfrm>
            <a:off x="5682000" y="4216000"/>
            <a:ext cx="2862000" cy="1150000"/>
          </a:xfrm>
          <a:prstGeom prst="rect">
            <a:avLst/>
          </a:prstGeom>
        </p:spPr>
        <p:txBody>
          <a:bodyPr wrap="square" lIns="0" tIns="0" rIns="0" bIns="0" rtlCol="0" anchor="t">
            <a:normAutofit/>
          </a:bodyPr>
          <a:lstStyle/>
          <a:p>
            <a:pPr>
              <a:lnSpc>
                <a:spcPct val="100000"/>
              </a:lnSpc>
            </a:pPr>
            <a:r>
              <a:rPr lang="en-US" sz="1400" b="1">
                <a:solidFill>
                  <a:schemeClr val="tx1">
                    <a:lumMod val="85000"/>
                    <a:lumOff val="15000"/>
                  </a:schemeClr>
                </a:solidFill>
              </a:rPr>
              <a:t>4. Sleep &amp; Relaxation</a:t>
            </a:r>
          </a:p>
          <a:p>
            <a:pPr>
              <a:spcBef>
                <a:spcPts val="300"/>
              </a:spcBef>
            </a:pPr>
            <a:r>
              <a:rPr lang="en-US" sz="1050">
                <a:solidFill>
                  <a:schemeClr val="tx1">
                    <a:lumMod val="65000"/>
                    <a:lumOff val="35000"/>
                  </a:schemeClr>
                </a:solidFill>
              </a:rPr>
              <a:t>Quality rest clears toxins and consolidates memory and learning.</a:t>
            </a:r>
          </a:p>
        </p:txBody>
      </p:sp>
      <p:sp>
        <p:nvSpPr>
          <p:cNvPr id="28" name="Bar 5"/>
          <p:cNvSpPr/>
          <p:nvPr/>
        </p:nvSpPr>
        <p:spPr>
          <a:xfrm>
            <a:off x="1360000" y="5472000"/>
            <a:ext cx="90000" cy="950000"/>
          </a:xfrm>
          <a:prstGeom prst="rect">
            <a:avLst/>
          </a:prstGeom>
          <a:solidFill>
            <a:schemeClr val="accent6"/>
          </a:solidFill>
          <a:ln>
            <a:noFill/>
          </a:ln>
        </p:spPr>
        <p:txBody>
          <a:bodyPr/>
          <a:lstStyle/>
          <a:p>
            <a:endParaRPr lang="en-US"/>
          </a:p>
        </p:txBody>
      </p:sp>
      <p:sp>
        <p:nvSpPr>
          <p:cNvPr id="29" name="Pillar 5"/>
          <p:cNvSpPr txBox="1"/>
          <p:nvPr/>
        </p:nvSpPr>
        <p:spPr>
          <a:xfrm>
            <a:off x="1560000" y="5432000"/>
            <a:ext cx="2862000" cy="1150000"/>
          </a:xfrm>
          <a:prstGeom prst="rect">
            <a:avLst/>
          </a:prstGeom>
        </p:spPr>
        <p:txBody>
          <a:bodyPr wrap="square" lIns="0" tIns="0" rIns="0" bIns="0" rtlCol="0" anchor="t">
            <a:normAutofit/>
          </a:bodyPr>
          <a:lstStyle/>
          <a:p>
            <a:pPr>
              <a:lnSpc>
                <a:spcPct val="100000"/>
              </a:lnSpc>
            </a:pPr>
            <a:r>
              <a:rPr lang="en-US" sz="1400" b="1">
                <a:solidFill>
                  <a:schemeClr val="tx1">
                    <a:lumMod val="85000"/>
                    <a:lumOff val="15000"/>
                  </a:schemeClr>
                </a:solidFill>
              </a:rPr>
              <a:t>5. Mental Fitness</a:t>
            </a:r>
          </a:p>
          <a:p>
            <a:pPr>
              <a:spcBef>
                <a:spcPts val="300"/>
              </a:spcBef>
            </a:pPr>
            <a:r>
              <a:rPr lang="en-US" sz="1050">
                <a:solidFill>
                  <a:schemeClr val="tx1">
                    <a:lumMod val="65000"/>
                    <a:lumOff val="35000"/>
                  </a:schemeClr>
                </a:solidFill>
              </a:rPr>
              <a:t>Lifelong learning and new challenges build cognitive reserve.</a:t>
            </a:r>
          </a:p>
        </p:txBody>
      </p:sp>
      <p:sp>
        <p:nvSpPr>
          <p:cNvPr id="30" name="Bar 6"/>
          <p:cNvSpPr/>
          <p:nvPr/>
        </p:nvSpPr>
        <p:spPr>
          <a:xfrm>
            <a:off x="5482000" y="5472000"/>
            <a:ext cx="90000" cy="950000"/>
          </a:xfrm>
          <a:prstGeom prst="rect">
            <a:avLst/>
          </a:prstGeom>
          <a:solidFill>
            <a:schemeClr val="accent2"/>
          </a:solidFill>
          <a:ln>
            <a:noFill/>
          </a:ln>
        </p:spPr>
        <p:txBody>
          <a:bodyPr/>
          <a:lstStyle/>
          <a:p>
            <a:endParaRPr lang="en-US"/>
          </a:p>
        </p:txBody>
      </p:sp>
      <p:sp>
        <p:nvSpPr>
          <p:cNvPr id="31" name="Pillar 6"/>
          <p:cNvSpPr txBox="1"/>
          <p:nvPr/>
        </p:nvSpPr>
        <p:spPr>
          <a:xfrm>
            <a:off x="5682000" y="5432000"/>
            <a:ext cx="2862000" cy="1150000"/>
          </a:xfrm>
          <a:prstGeom prst="rect">
            <a:avLst/>
          </a:prstGeom>
        </p:spPr>
        <p:txBody>
          <a:bodyPr wrap="square" lIns="0" tIns="0" rIns="0" bIns="0" rtlCol="0" anchor="t">
            <a:normAutofit/>
          </a:bodyPr>
          <a:lstStyle/>
          <a:p>
            <a:pPr>
              <a:lnSpc>
                <a:spcPct val="100000"/>
              </a:lnSpc>
            </a:pPr>
            <a:r>
              <a:rPr lang="en-US" sz="1400" b="1">
                <a:solidFill>
                  <a:schemeClr val="tx1">
                    <a:lumMod val="85000"/>
                    <a:lumOff val="15000"/>
                  </a:schemeClr>
                </a:solidFill>
              </a:rPr>
              <a:t>6. Social Interaction</a:t>
            </a:r>
          </a:p>
          <a:p>
            <a:pPr>
              <a:spcBef>
                <a:spcPts val="300"/>
              </a:spcBef>
            </a:pPr>
            <a:r>
              <a:rPr lang="en-US" sz="1050">
                <a:solidFill>
                  <a:schemeClr val="tx1">
                    <a:lumMod val="65000"/>
                    <a:lumOff val="35000"/>
                  </a:schemeClr>
                </a:solidFill>
              </a:rPr>
              <a:t>Staying connected lowers stress and strengthens resilience.</a:t>
            </a:r>
          </a:p>
        </p:txBody>
      </p:sp>
      <p:pic>
        <p:nvPicPr>
          <p:cNvPr id="15" name="Picture 14" descr="Computer Generated Lights">
            <a:extLst>
              <a:ext uri="{FF2B5EF4-FFF2-40B4-BE49-F238E27FC236}">
                <a16:creationId xmlns:a16="http://schemas.microsoft.com/office/drawing/2014/main" id="{06F0C799-1FF1-C23B-6C8F-9FB9B1BF28BC}"/>
              </a:ext>
            </a:extLst>
          </p:cNvPr>
          <p:cNvPicPr>
            <a:picLocks noChangeAspect="1"/>
          </p:cNvPicPr>
          <p:nvPr/>
        </p:nvPicPr>
        <p:blipFill>
          <a:blip r:embed="rId8"/>
          <a:srcRect t="28000" b="42000"/>
          <a:stretch>
            <a:fillRect/>
          </a:stretch>
        </p:blipFill>
        <p:spPr>
          <a:xfrm>
            <a:off x="0" y="0"/>
            <a:ext cx="9144000" cy="2050000"/>
          </a:xfrm>
          <a:custGeom>
            <a:avLst/>
            <a:gdLst/>
            <a:ahLst/>
            <a:cxnLst/>
            <a:rect l="l" t="t" r="r" b="b"/>
            <a:pathLst>
              <a:path w="12191999" h="5886533">
                <a:moveTo>
                  <a:pt x="4721173" y="4907914"/>
                </a:moveTo>
                <a:lnTo>
                  <a:pt x="4722109" y="4908125"/>
                </a:lnTo>
                <a:cubicBezTo>
                  <a:pt x="4721143" y="4908767"/>
                  <a:pt x="4718263" y="4909373"/>
                  <a:pt x="4717199" y="4909396"/>
                </a:cubicBezTo>
                <a:close/>
                <a:moveTo>
                  <a:pt x="0" y="0"/>
                </a:moveTo>
                <a:lnTo>
                  <a:pt x="12191999" y="0"/>
                </a:lnTo>
                <a:lnTo>
                  <a:pt x="12191999" y="5751311"/>
                </a:lnTo>
                <a:lnTo>
                  <a:pt x="12140860" y="5770509"/>
                </a:lnTo>
                <a:cubicBezTo>
                  <a:pt x="12126656" y="5772723"/>
                  <a:pt x="12093589" y="5827925"/>
                  <a:pt x="12080161" y="5826358"/>
                </a:cubicBezTo>
                <a:cubicBezTo>
                  <a:pt x="11978188" y="5850511"/>
                  <a:pt x="11967361" y="5873564"/>
                  <a:pt x="11917885" y="5861578"/>
                </a:cubicBezTo>
                <a:cubicBezTo>
                  <a:pt x="11872779" y="5859863"/>
                  <a:pt x="11928861" y="5896778"/>
                  <a:pt x="11894610" y="5883738"/>
                </a:cubicBezTo>
                <a:cubicBezTo>
                  <a:pt x="11860359" y="5870698"/>
                  <a:pt x="11736091" y="5807232"/>
                  <a:pt x="11712379" y="5783337"/>
                </a:cubicBezTo>
                <a:cubicBezTo>
                  <a:pt x="11688667" y="5759442"/>
                  <a:pt x="11627912" y="5782933"/>
                  <a:pt x="11585366" y="5740371"/>
                </a:cubicBezTo>
                <a:lnTo>
                  <a:pt x="11516470" y="5663679"/>
                </a:lnTo>
                <a:cubicBezTo>
                  <a:pt x="11468274" y="5661847"/>
                  <a:pt x="11507335" y="5626593"/>
                  <a:pt x="11462692" y="5610127"/>
                </a:cubicBezTo>
                <a:cubicBezTo>
                  <a:pt x="11417567" y="5608500"/>
                  <a:pt x="11408021" y="5556613"/>
                  <a:pt x="11369712" y="5548654"/>
                </a:cubicBezTo>
                <a:cubicBezTo>
                  <a:pt x="11354317" y="5554704"/>
                  <a:pt x="11288328" y="5499810"/>
                  <a:pt x="11273969" y="5488986"/>
                </a:cubicBezTo>
                <a:cubicBezTo>
                  <a:pt x="11231913" y="5490378"/>
                  <a:pt x="11221973" y="5480544"/>
                  <a:pt x="11195084" y="5467967"/>
                </a:cubicBezTo>
                <a:cubicBezTo>
                  <a:pt x="11164086" y="5497749"/>
                  <a:pt x="11171649" y="5471790"/>
                  <a:pt x="11143408" y="5468614"/>
                </a:cubicBezTo>
                <a:cubicBezTo>
                  <a:pt x="11125906" y="5464975"/>
                  <a:pt x="11102603" y="5460835"/>
                  <a:pt x="11085935" y="5459365"/>
                </a:cubicBezTo>
                <a:cubicBezTo>
                  <a:pt x="11057493" y="5459661"/>
                  <a:pt x="11029906" y="5441496"/>
                  <a:pt x="11030953" y="5456484"/>
                </a:cubicBezTo>
                <a:cubicBezTo>
                  <a:pt x="11007784" y="5459001"/>
                  <a:pt x="10982005" y="5463178"/>
                  <a:pt x="10951060" y="5461240"/>
                </a:cubicBezTo>
                <a:cubicBezTo>
                  <a:pt x="10885365" y="5424406"/>
                  <a:pt x="10915288" y="5460968"/>
                  <a:pt x="10857721" y="5448157"/>
                </a:cubicBezTo>
                <a:cubicBezTo>
                  <a:pt x="10806646" y="5435790"/>
                  <a:pt x="10707075" y="5402712"/>
                  <a:pt x="10644616" y="5387039"/>
                </a:cubicBezTo>
                <a:cubicBezTo>
                  <a:pt x="10616446" y="5382224"/>
                  <a:pt x="10558603" y="5371613"/>
                  <a:pt x="10519277" y="5366793"/>
                </a:cubicBezTo>
                <a:cubicBezTo>
                  <a:pt x="10495461" y="5368312"/>
                  <a:pt x="10473830" y="5354868"/>
                  <a:pt x="10445981" y="5364735"/>
                </a:cubicBezTo>
                <a:cubicBezTo>
                  <a:pt x="10436536" y="5368773"/>
                  <a:pt x="10409281" y="5367966"/>
                  <a:pt x="10383865" y="5360888"/>
                </a:cubicBezTo>
                <a:cubicBezTo>
                  <a:pt x="10374827" y="5369095"/>
                  <a:pt x="10347864" y="5360432"/>
                  <a:pt x="10336852" y="5360277"/>
                </a:cubicBezTo>
                <a:cubicBezTo>
                  <a:pt x="10323586" y="5366987"/>
                  <a:pt x="10274741" y="5357921"/>
                  <a:pt x="10261098" y="5350526"/>
                </a:cubicBezTo>
                <a:lnTo>
                  <a:pt x="10126497" y="5339011"/>
                </a:lnTo>
                <a:lnTo>
                  <a:pt x="10082166" y="5336916"/>
                </a:lnTo>
                <a:cubicBezTo>
                  <a:pt x="10074567" y="5338985"/>
                  <a:pt x="10046860" y="5337657"/>
                  <a:pt x="10039237" y="5338580"/>
                </a:cubicBezTo>
                <a:cubicBezTo>
                  <a:pt x="9998458" y="5328479"/>
                  <a:pt x="9984394" y="5327989"/>
                  <a:pt x="9960016" y="5323065"/>
                </a:cubicBezTo>
                <a:cubicBezTo>
                  <a:pt x="9918980" y="5322923"/>
                  <a:pt x="9888741" y="5326122"/>
                  <a:pt x="9847789" y="5316297"/>
                </a:cubicBezTo>
                <a:lnTo>
                  <a:pt x="9728306" y="5296090"/>
                </a:lnTo>
                <a:cubicBezTo>
                  <a:pt x="9675056" y="5305676"/>
                  <a:pt x="9602035" y="5297282"/>
                  <a:pt x="9584504" y="5284670"/>
                </a:cubicBezTo>
                <a:cubicBezTo>
                  <a:pt x="9518952" y="5270394"/>
                  <a:pt x="9415429" y="5244268"/>
                  <a:pt x="9343049" y="5238968"/>
                </a:cubicBezTo>
                <a:lnTo>
                  <a:pt x="9231367" y="5187063"/>
                </a:lnTo>
                <a:lnTo>
                  <a:pt x="9194807" y="5176984"/>
                </a:lnTo>
                <a:lnTo>
                  <a:pt x="9189243" y="5167745"/>
                </a:lnTo>
                <a:lnTo>
                  <a:pt x="9151229" y="5156543"/>
                </a:lnTo>
                <a:lnTo>
                  <a:pt x="9150207" y="5157608"/>
                </a:lnTo>
                <a:cubicBezTo>
                  <a:pt x="9147045" y="5159739"/>
                  <a:pt x="9143081" y="5160831"/>
                  <a:pt x="9137315" y="5159777"/>
                </a:cubicBezTo>
                <a:cubicBezTo>
                  <a:pt x="9138862" y="5179261"/>
                  <a:pt x="9130952" y="5165972"/>
                  <a:pt x="9113809" y="5161143"/>
                </a:cubicBezTo>
                <a:cubicBezTo>
                  <a:pt x="9112388" y="5190326"/>
                  <a:pt x="9068114" y="5155892"/>
                  <a:pt x="9053450" y="5169457"/>
                </a:cubicBezTo>
                <a:lnTo>
                  <a:pt x="9005483" y="5166172"/>
                </a:lnTo>
                <a:lnTo>
                  <a:pt x="9005198" y="5166412"/>
                </a:lnTo>
                <a:cubicBezTo>
                  <a:pt x="9003143" y="5166632"/>
                  <a:pt x="9000324" y="5166304"/>
                  <a:pt x="8996229" y="5165201"/>
                </a:cubicBezTo>
                <a:lnTo>
                  <a:pt x="8990391" y="5163140"/>
                </a:lnTo>
                <a:lnTo>
                  <a:pt x="8974334" y="5159914"/>
                </a:lnTo>
                <a:lnTo>
                  <a:pt x="8968008" y="5160614"/>
                </a:lnTo>
                <a:lnTo>
                  <a:pt x="8963045" y="5162839"/>
                </a:lnTo>
                <a:cubicBezTo>
                  <a:pt x="8954690" y="5154888"/>
                  <a:pt x="8955517" y="5145940"/>
                  <a:pt x="8928985" y="5166027"/>
                </a:cubicBezTo>
                <a:cubicBezTo>
                  <a:pt x="8898031" y="5165007"/>
                  <a:pt x="8789300" y="5150352"/>
                  <a:pt x="8752441" y="5146795"/>
                </a:cubicBezTo>
                <a:cubicBezTo>
                  <a:pt x="8719819" y="5136075"/>
                  <a:pt x="8748194" y="5149736"/>
                  <a:pt x="8707844" y="5144694"/>
                </a:cubicBezTo>
                <a:cubicBezTo>
                  <a:pt x="8671606" y="5125159"/>
                  <a:pt x="8639142" y="5141599"/>
                  <a:pt x="8596068" y="5136122"/>
                </a:cubicBezTo>
                <a:lnTo>
                  <a:pt x="8525227" y="5150964"/>
                </a:lnTo>
                <a:lnTo>
                  <a:pt x="8510980" y="5145049"/>
                </a:lnTo>
                <a:lnTo>
                  <a:pt x="8506164" y="5142048"/>
                </a:lnTo>
                <a:cubicBezTo>
                  <a:pt x="8502646" y="5140271"/>
                  <a:pt x="8500045" y="5139460"/>
                  <a:pt x="8497965" y="5139310"/>
                </a:cubicBezTo>
                <a:lnTo>
                  <a:pt x="8497591" y="5139489"/>
                </a:lnTo>
                <a:lnTo>
                  <a:pt x="8490246" y="5136439"/>
                </a:lnTo>
                <a:lnTo>
                  <a:pt x="8367179" y="5122397"/>
                </a:lnTo>
                <a:cubicBezTo>
                  <a:pt x="8362021" y="5120372"/>
                  <a:pt x="8357730" y="5120720"/>
                  <a:pt x="8353796" y="5122203"/>
                </a:cubicBezTo>
                <a:lnTo>
                  <a:pt x="8352369" y="5123043"/>
                </a:lnTo>
                <a:lnTo>
                  <a:pt x="8320101" y="5105625"/>
                </a:lnTo>
                <a:lnTo>
                  <a:pt x="8314429" y="5105299"/>
                </a:lnTo>
                <a:lnTo>
                  <a:pt x="8295170" y="5091404"/>
                </a:lnTo>
                <a:lnTo>
                  <a:pt x="8284273" y="5085581"/>
                </a:lnTo>
                <a:lnTo>
                  <a:pt x="8283146" y="5081138"/>
                </a:lnTo>
                <a:cubicBezTo>
                  <a:pt x="8280842" y="5077893"/>
                  <a:pt x="8276148" y="5075245"/>
                  <a:pt x="8266072" y="5073963"/>
                </a:cubicBezTo>
                <a:lnTo>
                  <a:pt x="8263373" y="5074193"/>
                </a:lnTo>
                <a:lnTo>
                  <a:pt x="8252030" y="5064350"/>
                </a:lnTo>
                <a:cubicBezTo>
                  <a:pt x="8248856" y="5060500"/>
                  <a:pt x="8246644" y="5056218"/>
                  <a:pt x="8245831" y="5051358"/>
                </a:cubicBezTo>
                <a:cubicBezTo>
                  <a:pt x="8181824" y="5054265"/>
                  <a:pt x="8147127" y="5020143"/>
                  <a:pt x="8090268" y="5005197"/>
                </a:cubicBezTo>
                <a:cubicBezTo>
                  <a:pt x="8025464" y="4982055"/>
                  <a:pt x="7967067" y="4960819"/>
                  <a:pt x="7905404" y="4963224"/>
                </a:cubicBezTo>
                <a:cubicBezTo>
                  <a:pt x="7835116" y="4948312"/>
                  <a:pt x="7780962" y="4946081"/>
                  <a:pt x="7718741" y="4937509"/>
                </a:cubicBezTo>
                <a:lnTo>
                  <a:pt x="7614343" y="4940980"/>
                </a:lnTo>
                <a:lnTo>
                  <a:pt x="7527539" y="4935152"/>
                </a:lnTo>
                <a:lnTo>
                  <a:pt x="7519567" y="4932599"/>
                </a:lnTo>
                <a:cubicBezTo>
                  <a:pt x="7513989" y="4931260"/>
                  <a:pt x="7510169" y="4930910"/>
                  <a:pt x="7507408" y="4931264"/>
                </a:cubicBezTo>
                <a:lnTo>
                  <a:pt x="7507036" y="4931591"/>
                </a:lnTo>
                <a:lnTo>
                  <a:pt x="7495791" y="4929639"/>
                </a:lnTo>
                <a:cubicBezTo>
                  <a:pt x="7476982" y="4925521"/>
                  <a:pt x="7422524" y="4942937"/>
                  <a:pt x="7405387" y="4937744"/>
                </a:cubicBezTo>
                <a:cubicBezTo>
                  <a:pt x="7374785" y="4940694"/>
                  <a:pt x="7333986" y="4941799"/>
                  <a:pt x="7312176" y="4947339"/>
                </a:cubicBezTo>
                <a:lnTo>
                  <a:pt x="7310849" y="4948781"/>
                </a:lnTo>
                <a:lnTo>
                  <a:pt x="7218556" y="4923532"/>
                </a:lnTo>
                <a:lnTo>
                  <a:pt x="7201098" y="4918982"/>
                </a:lnTo>
                <a:lnTo>
                  <a:pt x="7197000" y="4913624"/>
                </a:lnTo>
                <a:cubicBezTo>
                  <a:pt x="7192108" y="4910101"/>
                  <a:pt x="7184502" y="4907962"/>
                  <a:pt x="7170804" y="4908976"/>
                </a:cubicBezTo>
                <a:lnTo>
                  <a:pt x="7096984" y="4896748"/>
                </a:lnTo>
                <a:cubicBezTo>
                  <a:pt x="7061144" y="4895770"/>
                  <a:pt x="7050185" y="4894793"/>
                  <a:pt x="7018492" y="4897122"/>
                </a:cubicBezTo>
                <a:cubicBezTo>
                  <a:pt x="6937524" y="4886184"/>
                  <a:pt x="6943641" y="4862018"/>
                  <a:pt x="6904142" y="4867616"/>
                </a:cubicBezTo>
                <a:cubicBezTo>
                  <a:pt x="6871918" y="4872824"/>
                  <a:pt x="6787985" y="4853750"/>
                  <a:pt x="6708218" y="4839661"/>
                </a:cubicBezTo>
                <a:cubicBezTo>
                  <a:pt x="6649102" y="4830206"/>
                  <a:pt x="6628102" y="4816105"/>
                  <a:pt x="6549451" y="4810885"/>
                </a:cubicBezTo>
                <a:cubicBezTo>
                  <a:pt x="6472150" y="4766795"/>
                  <a:pt x="6409692" y="4790518"/>
                  <a:pt x="6317556" y="4764085"/>
                </a:cubicBezTo>
                <a:cubicBezTo>
                  <a:pt x="6297547" y="4748563"/>
                  <a:pt x="6209288" y="4765756"/>
                  <a:pt x="6168670" y="4761998"/>
                </a:cubicBezTo>
                <a:cubicBezTo>
                  <a:pt x="6128052" y="4758240"/>
                  <a:pt x="6090536" y="4744692"/>
                  <a:pt x="6073844" y="4741536"/>
                </a:cubicBezTo>
                <a:lnTo>
                  <a:pt x="6068526" y="4743073"/>
                </a:lnTo>
                <a:lnTo>
                  <a:pt x="6048634" y="4742390"/>
                </a:lnTo>
                <a:lnTo>
                  <a:pt x="6041279" y="4750739"/>
                </a:lnTo>
                <a:lnTo>
                  <a:pt x="6010088" y="4755832"/>
                </a:lnTo>
                <a:cubicBezTo>
                  <a:pt x="5998677" y="4756419"/>
                  <a:pt x="5970124" y="4755506"/>
                  <a:pt x="5957373" y="4752188"/>
                </a:cubicBezTo>
                <a:lnTo>
                  <a:pt x="5758915" y="4736496"/>
                </a:lnTo>
                <a:lnTo>
                  <a:pt x="5626957" y="4735473"/>
                </a:lnTo>
                <a:lnTo>
                  <a:pt x="5470902" y="4749493"/>
                </a:lnTo>
                <a:cubicBezTo>
                  <a:pt x="5478131" y="4762521"/>
                  <a:pt x="5439006" y="4748455"/>
                  <a:pt x="5432757" y="4760746"/>
                </a:cubicBezTo>
                <a:cubicBezTo>
                  <a:pt x="5429365" y="4770778"/>
                  <a:pt x="5391824" y="4775462"/>
                  <a:pt x="5381664" y="4778448"/>
                </a:cubicBezTo>
                <a:lnTo>
                  <a:pt x="5261760" y="4798865"/>
                </a:lnTo>
                <a:cubicBezTo>
                  <a:pt x="5251595" y="4799049"/>
                  <a:pt x="5230547" y="4807359"/>
                  <a:pt x="5222959" y="4809989"/>
                </a:cubicBezTo>
                <a:lnTo>
                  <a:pt x="5174657" y="4812979"/>
                </a:lnTo>
                <a:lnTo>
                  <a:pt x="5156551" y="4820202"/>
                </a:lnTo>
                <a:lnTo>
                  <a:pt x="5142595" y="4823602"/>
                </a:lnTo>
                <a:lnTo>
                  <a:pt x="5139593" y="4825703"/>
                </a:lnTo>
                <a:cubicBezTo>
                  <a:pt x="5133873" y="4829743"/>
                  <a:pt x="5128076" y="4833554"/>
                  <a:pt x="5121656" y="4836556"/>
                </a:cubicBezTo>
                <a:cubicBezTo>
                  <a:pt x="5108317" y="4807937"/>
                  <a:pt x="5064853" y="4857373"/>
                  <a:pt x="5065787" y="4829985"/>
                </a:cubicBezTo>
                <a:cubicBezTo>
                  <a:pt x="5028193" y="4841501"/>
                  <a:pt x="5038944" y="4812412"/>
                  <a:pt x="5011510" y="4846366"/>
                </a:cubicBezTo>
                <a:cubicBezTo>
                  <a:pt x="4937023" y="4845983"/>
                  <a:pt x="4916353" y="4832976"/>
                  <a:pt x="4840437" y="4870383"/>
                </a:cubicBezTo>
                <a:cubicBezTo>
                  <a:pt x="4806739" y="4887025"/>
                  <a:pt x="4784106" y="4898171"/>
                  <a:pt x="4762444" y="4898151"/>
                </a:cubicBezTo>
                <a:cubicBezTo>
                  <a:pt x="4741323" y="4902652"/>
                  <a:pt x="4729481" y="4905474"/>
                  <a:pt x="4723182" y="4907166"/>
                </a:cubicBezTo>
                <a:lnTo>
                  <a:pt x="4721173" y="4907914"/>
                </a:lnTo>
                <a:lnTo>
                  <a:pt x="4715524" y="4906639"/>
                </a:lnTo>
                <a:cubicBezTo>
                  <a:pt x="4680148" y="4913595"/>
                  <a:pt x="4524744" y="4914403"/>
                  <a:pt x="4515810" y="4916541"/>
                </a:cubicBezTo>
                <a:cubicBezTo>
                  <a:pt x="4457819" y="4929653"/>
                  <a:pt x="4462659" y="4930394"/>
                  <a:pt x="4428539" y="4927192"/>
                </a:cubicBezTo>
                <a:cubicBezTo>
                  <a:pt x="4423303" y="4923821"/>
                  <a:pt x="4368974" y="4930115"/>
                  <a:pt x="4362872" y="4928538"/>
                </a:cubicBezTo>
                <a:lnTo>
                  <a:pt x="4316962" y="4921923"/>
                </a:lnTo>
                <a:lnTo>
                  <a:pt x="4315106" y="4923264"/>
                </a:lnTo>
                <a:cubicBezTo>
                  <a:pt x="4306123" y="4926635"/>
                  <a:pt x="4299993" y="4926634"/>
                  <a:pt x="4295140" y="4925143"/>
                </a:cubicBezTo>
                <a:lnTo>
                  <a:pt x="4290059" y="4922226"/>
                </a:lnTo>
                <a:lnTo>
                  <a:pt x="4276138" y="4922472"/>
                </a:lnTo>
                <a:lnTo>
                  <a:pt x="4248113" y="4920148"/>
                </a:lnTo>
                <a:lnTo>
                  <a:pt x="4202046" y="4922943"/>
                </a:lnTo>
                <a:cubicBezTo>
                  <a:pt x="4201945" y="4923363"/>
                  <a:pt x="4201842" y="4923782"/>
                  <a:pt x="4201741" y="4924202"/>
                </a:cubicBezTo>
                <a:cubicBezTo>
                  <a:pt x="4200116" y="4927039"/>
                  <a:pt x="4197140" y="4929158"/>
                  <a:pt x="4191245" y="4929836"/>
                </a:cubicBezTo>
                <a:cubicBezTo>
                  <a:pt x="4204212" y="4947125"/>
                  <a:pt x="4161274" y="4945230"/>
                  <a:pt x="4142742" y="4945701"/>
                </a:cubicBezTo>
                <a:cubicBezTo>
                  <a:pt x="4124717" y="4952767"/>
                  <a:pt x="4099099" y="4966347"/>
                  <a:pt x="4083094" y="4972234"/>
                </a:cubicBezTo>
                <a:lnTo>
                  <a:pt x="4074543" y="4973069"/>
                </a:lnTo>
                <a:cubicBezTo>
                  <a:pt x="4074504" y="4973170"/>
                  <a:pt x="4074463" y="4973269"/>
                  <a:pt x="4074424" y="4973368"/>
                </a:cubicBezTo>
                <a:cubicBezTo>
                  <a:pt x="4072678" y="4974152"/>
                  <a:pt x="4069906" y="4974653"/>
                  <a:pt x="4065507" y="4974812"/>
                </a:cubicBezTo>
                <a:lnTo>
                  <a:pt x="4058951" y="4974594"/>
                </a:lnTo>
                <a:lnTo>
                  <a:pt x="4042361" y="4976215"/>
                </a:lnTo>
                <a:lnTo>
                  <a:pt x="4036993" y="4978649"/>
                </a:lnTo>
                <a:lnTo>
                  <a:pt x="4035360" y="4982316"/>
                </a:lnTo>
                <a:lnTo>
                  <a:pt x="4033775" y="4982081"/>
                </a:lnTo>
                <a:cubicBezTo>
                  <a:pt x="4021424" y="4977217"/>
                  <a:pt x="4016874" y="4968841"/>
                  <a:pt x="4004535" y="4994649"/>
                </a:cubicBezTo>
                <a:cubicBezTo>
                  <a:pt x="3976667" y="4987584"/>
                  <a:pt x="3972977" y="5002913"/>
                  <a:pt x="3936843" y="5012106"/>
                </a:cubicBezTo>
                <a:cubicBezTo>
                  <a:pt x="3920506" y="5004382"/>
                  <a:pt x="3908535" y="5009071"/>
                  <a:pt x="3897272" y="5017761"/>
                </a:cubicBezTo>
                <a:cubicBezTo>
                  <a:pt x="3861092" y="5017265"/>
                  <a:pt x="3829628" y="5031135"/>
                  <a:pt x="3789757" y="5037999"/>
                </a:cubicBezTo>
                <a:cubicBezTo>
                  <a:pt x="3741007" y="5052705"/>
                  <a:pt x="3725129" y="5054682"/>
                  <a:pt x="3682510" y="5061922"/>
                </a:cubicBezTo>
                <a:lnTo>
                  <a:pt x="3610032" y="5094193"/>
                </a:lnTo>
                <a:lnTo>
                  <a:pt x="3603852" y="5092831"/>
                </a:lnTo>
                <a:cubicBezTo>
                  <a:pt x="3599580" y="5092212"/>
                  <a:pt x="3596726" y="5092212"/>
                  <a:pt x="3594733" y="5092667"/>
                </a:cubicBezTo>
                <a:lnTo>
                  <a:pt x="3594498" y="5092936"/>
                </a:lnTo>
                <a:lnTo>
                  <a:pt x="3585975" y="5092246"/>
                </a:lnTo>
                <a:cubicBezTo>
                  <a:pt x="3571623" y="5090455"/>
                  <a:pt x="3549389" y="5104654"/>
                  <a:pt x="3536132" y="5101945"/>
                </a:cubicBezTo>
                <a:cubicBezTo>
                  <a:pt x="3513940" y="5106241"/>
                  <a:pt x="3488622" y="5099976"/>
                  <a:pt x="3473220" y="5105606"/>
                </a:cubicBezTo>
                <a:lnTo>
                  <a:pt x="3400725" y="5117654"/>
                </a:lnTo>
                <a:lnTo>
                  <a:pt x="3375935" y="5106247"/>
                </a:lnTo>
                <a:lnTo>
                  <a:pt x="3348219" y="5109860"/>
                </a:lnTo>
                <a:cubicBezTo>
                  <a:pt x="3337206" y="5110533"/>
                  <a:pt x="3327054" y="5111295"/>
                  <a:pt x="3319639" y="5114795"/>
                </a:cubicBezTo>
                <a:lnTo>
                  <a:pt x="3248529" y="5133347"/>
                </a:lnTo>
                <a:lnTo>
                  <a:pt x="3210308" y="5119794"/>
                </a:lnTo>
                <a:cubicBezTo>
                  <a:pt x="3206088" y="5117870"/>
                  <a:pt x="3200152" y="5117326"/>
                  <a:pt x="3190375" y="5119915"/>
                </a:cubicBezTo>
                <a:lnTo>
                  <a:pt x="3188145" y="5121096"/>
                </a:lnTo>
                <a:cubicBezTo>
                  <a:pt x="3182625" y="5119116"/>
                  <a:pt x="3141856" y="5121682"/>
                  <a:pt x="3108596" y="5122416"/>
                </a:cubicBezTo>
                <a:cubicBezTo>
                  <a:pt x="3055968" y="5124842"/>
                  <a:pt x="3048940" y="5117475"/>
                  <a:pt x="2988584" y="5125502"/>
                </a:cubicBezTo>
                <a:cubicBezTo>
                  <a:pt x="2928853" y="5129690"/>
                  <a:pt x="2917951" y="5124649"/>
                  <a:pt x="2876540" y="5133019"/>
                </a:cubicBezTo>
                <a:lnTo>
                  <a:pt x="2626864" y="5133771"/>
                </a:lnTo>
                <a:cubicBezTo>
                  <a:pt x="2562348" y="5111858"/>
                  <a:pt x="2563422" y="5142456"/>
                  <a:pt x="2491422" y="5135486"/>
                </a:cubicBezTo>
                <a:cubicBezTo>
                  <a:pt x="2433091" y="5200962"/>
                  <a:pt x="2455709" y="5160483"/>
                  <a:pt x="2415617" y="5168715"/>
                </a:cubicBezTo>
                <a:lnTo>
                  <a:pt x="2290098" y="5166151"/>
                </a:lnTo>
                <a:cubicBezTo>
                  <a:pt x="2257057" y="5152522"/>
                  <a:pt x="2202458" y="5187690"/>
                  <a:pt x="2161714" y="5169302"/>
                </a:cubicBezTo>
                <a:cubicBezTo>
                  <a:pt x="2122714" y="5172302"/>
                  <a:pt x="2080450" y="5180350"/>
                  <a:pt x="2056089" y="5184144"/>
                </a:cubicBezTo>
                <a:cubicBezTo>
                  <a:pt x="2019828" y="5191108"/>
                  <a:pt x="1978839" y="5203797"/>
                  <a:pt x="1944153" y="5211084"/>
                </a:cubicBezTo>
                <a:cubicBezTo>
                  <a:pt x="1925867" y="5199079"/>
                  <a:pt x="1896027" y="5224183"/>
                  <a:pt x="1847968" y="5227868"/>
                </a:cubicBezTo>
                <a:cubicBezTo>
                  <a:pt x="1827977" y="5213971"/>
                  <a:pt x="1815570" y="5230544"/>
                  <a:pt x="1777083" y="5212267"/>
                </a:cubicBezTo>
                <a:cubicBezTo>
                  <a:pt x="1775439" y="5214216"/>
                  <a:pt x="1773397" y="5216035"/>
                  <a:pt x="1771025" y="5217668"/>
                </a:cubicBezTo>
                <a:cubicBezTo>
                  <a:pt x="1757251" y="5227146"/>
                  <a:pt x="1735528" y="5228402"/>
                  <a:pt x="1722509" y="5220470"/>
                </a:cubicBezTo>
                <a:cubicBezTo>
                  <a:pt x="1691779" y="5208440"/>
                  <a:pt x="1662321" y="5203305"/>
                  <a:pt x="1633941" y="5200774"/>
                </a:cubicBezTo>
                <a:lnTo>
                  <a:pt x="1586145" y="5210184"/>
                </a:lnTo>
                <a:cubicBezTo>
                  <a:pt x="1567948" y="5215416"/>
                  <a:pt x="1545900" y="5226363"/>
                  <a:pt x="1524748" y="5232173"/>
                </a:cubicBezTo>
                <a:cubicBezTo>
                  <a:pt x="1502586" y="5235395"/>
                  <a:pt x="1478013" y="5230993"/>
                  <a:pt x="1459242" y="5245044"/>
                </a:cubicBezTo>
                <a:cubicBezTo>
                  <a:pt x="1421474" y="5260197"/>
                  <a:pt x="1374524" y="5244220"/>
                  <a:pt x="1349457" y="5280705"/>
                </a:cubicBezTo>
                <a:cubicBezTo>
                  <a:pt x="1273276" y="5302389"/>
                  <a:pt x="1121512" y="5336260"/>
                  <a:pt x="1009212" y="5361227"/>
                </a:cubicBezTo>
                <a:cubicBezTo>
                  <a:pt x="939016" y="5373529"/>
                  <a:pt x="866895" y="5370149"/>
                  <a:pt x="808572" y="5377024"/>
                </a:cubicBezTo>
                <a:cubicBezTo>
                  <a:pt x="802823" y="5374184"/>
                  <a:pt x="726016" y="5397963"/>
                  <a:pt x="719549" y="5396991"/>
                </a:cubicBezTo>
                <a:lnTo>
                  <a:pt x="698795" y="5397657"/>
                </a:lnTo>
                <a:cubicBezTo>
                  <a:pt x="689833" y="5401894"/>
                  <a:pt x="683492" y="5402495"/>
                  <a:pt x="678327" y="5401487"/>
                </a:cubicBezTo>
                <a:lnTo>
                  <a:pt x="672784" y="5399085"/>
                </a:lnTo>
                <a:lnTo>
                  <a:pt x="658406" y="5400696"/>
                </a:lnTo>
                <a:lnTo>
                  <a:pt x="629185" y="5401132"/>
                </a:lnTo>
                <a:lnTo>
                  <a:pt x="624558" y="5403782"/>
                </a:lnTo>
                <a:lnTo>
                  <a:pt x="581798" y="5408438"/>
                </a:lnTo>
                <a:cubicBezTo>
                  <a:pt x="581736" y="5408865"/>
                  <a:pt x="581671" y="5409294"/>
                  <a:pt x="581608" y="5409722"/>
                </a:cubicBezTo>
                <a:cubicBezTo>
                  <a:pt x="580204" y="5412704"/>
                  <a:pt x="577331" y="5415106"/>
                  <a:pt x="571299" y="5416358"/>
                </a:cubicBezTo>
                <a:cubicBezTo>
                  <a:pt x="551623" y="5426267"/>
                  <a:pt x="484499" y="5459654"/>
                  <a:pt x="463549" y="5469173"/>
                </a:cubicBezTo>
                <a:cubicBezTo>
                  <a:pt x="453136" y="5470720"/>
                  <a:pt x="449731" y="5472678"/>
                  <a:pt x="445606" y="5473465"/>
                </a:cubicBezTo>
                <a:lnTo>
                  <a:pt x="438799" y="5473893"/>
                </a:lnTo>
                <a:cubicBezTo>
                  <a:pt x="417222" y="5482183"/>
                  <a:pt x="343312" y="5513407"/>
                  <a:pt x="316138" y="5523213"/>
                </a:cubicBezTo>
                <a:cubicBezTo>
                  <a:pt x="298481" y="5517132"/>
                  <a:pt x="286556" y="5522972"/>
                  <a:pt x="275748" y="5532726"/>
                </a:cubicBezTo>
                <a:cubicBezTo>
                  <a:pt x="238274" y="5535784"/>
                  <a:pt x="207076" y="5552679"/>
                  <a:pt x="166496" y="5563424"/>
                </a:cubicBezTo>
                <a:lnTo>
                  <a:pt x="0" y="5629888"/>
                </a:lnTo>
                <a:close/>
              </a:path>
            </a:pathLst>
          </a:cu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1. </a:t>
            </a:r>
            <a:r>
              <a:rPr lang="en-US" dirty="0"/>
              <a:t>Physical </a:t>
            </a:r>
            <a:r>
              <a:rPr dirty="0"/>
              <a:t>Exercise</a:t>
            </a:r>
          </a:p>
        </p:txBody>
      </p:sp>
      <p:graphicFrame>
        <p:nvGraphicFramePr>
          <p:cNvPr id="5" name="Content Placeholder 2">
            <a:extLst>
              <a:ext uri="{FF2B5EF4-FFF2-40B4-BE49-F238E27FC236}">
                <a16:creationId xmlns:a16="http://schemas.microsoft.com/office/drawing/2014/main" id="{C826E9AD-2F15-77EC-BFE1-8E27549B8E70}"/>
              </a:ext>
            </a:extLst>
          </p:cNvPr>
          <p:cNvGraphicFramePr>
            <a:graphicFrameLocks noGrp="1"/>
          </p:cNvGraphicFramePr>
          <p:nvPr>
            <p:ph idx="1"/>
            <p:extLst>
              <p:ext uri="{D42A27DB-BD31-4B8C-83A1-F6EECF244321}">
                <p14:modId xmlns:p14="http://schemas.microsoft.com/office/powerpoint/2010/main" val="853910277"/>
              </p:ext>
            </p:extLst>
          </p:nvPr>
        </p:nvGraphicFramePr>
        <p:xfrm>
          <a:off x="768350" y="2286000"/>
          <a:ext cx="72898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42C003ED-E383-6C23-4E05-10B2BEEFC917}"/>
              </a:ext>
            </a:extLst>
          </p:cNvPr>
          <p:cNvSpPr>
            <a:spLocks noGrp="1"/>
          </p:cNvSpPr>
          <p:nvPr>
            <p:ph type="ftr" sz="quarter" idx="11"/>
          </p:nvPr>
        </p:nvSpPr>
        <p:spPr/>
        <p:txBody>
          <a:bodyPr/>
          <a:lstStyle/>
          <a:p>
            <a:r>
              <a:rPr lang="en-US"/>
              <a:t>© Thriving Solo dba ChristiGamesLLC. All Rights Reserved.</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7128</TotalTime>
  <Words>1379</Words>
  <Application>Microsoft Office PowerPoint</Application>
  <PresentationFormat>On-screen Show (4:3)</PresentationFormat>
  <Paragraphs>124</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Aptos</vt:lpstr>
      <vt:lpstr>Arial</vt:lpstr>
      <vt:lpstr>Tw Cen MT</vt:lpstr>
      <vt:lpstr>Tw Cen MT Condensed</vt:lpstr>
      <vt:lpstr>Wingdings 3</vt:lpstr>
      <vt:lpstr>Integral</vt:lpstr>
      <vt:lpstr> Health for Singles</vt:lpstr>
      <vt:lpstr>Healthy Living Across the Lifespan</vt:lpstr>
      <vt:lpstr>Ages 18–34: Build Your Foundation</vt:lpstr>
      <vt:lpstr>Ages 35–49: Prevent Chronic Disease</vt:lpstr>
      <vt:lpstr>Ages 50–64: Early Detection Matters</vt:lpstr>
      <vt:lpstr>Ages 65–74: Maintain Independence</vt:lpstr>
      <vt:lpstr>Ages 75+: Healthy Aging</vt:lpstr>
      <vt:lpstr>Six pillars of brain health Lifestyle choices affect the brain and body</vt:lpstr>
      <vt:lpstr>1. Physical Exercise</vt:lpstr>
      <vt:lpstr>2. Food &amp; Nutrition</vt:lpstr>
      <vt:lpstr>3. Medical Health</vt:lpstr>
      <vt:lpstr>4. Stress &amp; Relaxation</vt:lpstr>
      <vt:lpstr>5. Mental Fitness</vt:lpstr>
      <vt:lpstr>6. Social Interaction</vt:lpstr>
      <vt:lpstr>How the Six Pillars Work Together</vt:lpstr>
      <vt:lpstr>What Can You Control?</vt:lpstr>
      <vt:lpstr>Health Screenings by Age</vt:lpstr>
      <vt:lpstr>Healthy Habits That Add Healthy Years</vt:lpstr>
      <vt:lpstr>30-Day Brain Health Challenge</vt:lpstr>
      <vt:lpstr>Additional Steps </vt:lpstr>
      <vt:lpstr>Resources</vt:lpstr>
      <vt:lpstr>About the Document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Jennifer Vogel</dc:creator>
  <cp:keywords/>
  <dc:description>generated using python-pptx</dc:description>
  <cp:lastModifiedBy>Jennifer Vogel</cp:lastModifiedBy>
  <cp:revision>26</cp:revision>
  <dcterms:created xsi:type="dcterms:W3CDTF">2013-01-27T09:14:16Z</dcterms:created>
  <dcterms:modified xsi:type="dcterms:W3CDTF">2026-06-27T23:19:02Z</dcterms:modified>
  <cp:category/>
</cp:coreProperties>
</file>